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86" r:id="rId6"/>
    <p:sldId id="299" r:id="rId7"/>
    <p:sldId id="258" r:id="rId8"/>
    <p:sldId id="291" r:id="rId9"/>
    <p:sldId id="304" r:id="rId10"/>
    <p:sldId id="289" r:id="rId11"/>
    <p:sldId id="305" r:id="rId12"/>
    <p:sldId id="306" r:id="rId13"/>
    <p:sldId id="307" r:id="rId14"/>
    <p:sldId id="308" r:id="rId15"/>
    <p:sldId id="309" r:id="rId16"/>
    <p:sldId id="313" r:id="rId17"/>
    <p:sldId id="293" r:id="rId18"/>
    <p:sldId id="310" r:id="rId19"/>
    <p:sldId id="311" r:id="rId20"/>
    <p:sldId id="262" r:id="rId21"/>
    <p:sldId id="303" r:id="rId2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061" autoAdjust="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0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7289425771333586"/>
          <c:y val="0.36408135541289921"/>
          <c:w val="0.3397318416372011"/>
          <c:h val="0.50959776245580168"/>
        </c:manualLayout>
      </c:layout>
      <c:doughnutChart>
        <c:varyColors val="1"/>
        <c:ser>
          <c:idx val="0"/>
          <c:order val="0"/>
          <c:explosion val="1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CBE-4889-AD71-4B6BBA3F4F5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4CBE-4889-AD71-4B6BBA3F4F5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5DF-AD41-A50E-8CD1DAF4AF3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4CBE-4889-AD71-4B6BBA3F4F5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3626-4790-8A61-E19C41D6E82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3626-4790-8A61-E19C41D6E82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3626-4790-8A61-E19C41D6E82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Sheet1!$B$2:$B$8</c:f>
              <c:numCache>
                <c:formatCode>0.00%</c:formatCode>
                <c:ptCount val="7"/>
                <c:pt idx="0">
                  <c:v>5.0999999999999997E-2</c:v>
                </c:pt>
                <c:pt idx="1">
                  <c:v>9.4E-2</c:v>
                </c:pt>
                <c:pt idx="2" formatCode="0%">
                  <c:v>0.47</c:v>
                </c:pt>
                <c:pt idx="3" formatCode="0%">
                  <c:v>0.01</c:v>
                </c:pt>
                <c:pt idx="4">
                  <c:v>2.1000000000000001E-2</c:v>
                </c:pt>
                <c:pt idx="5">
                  <c:v>1.4E-2</c:v>
                </c:pt>
                <c:pt idx="6" formatCode="0%">
                  <c:v>0.34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significado de esporte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Autoestima</c:v>
                      </c:pt>
                      <c:pt idx="1">
                        <c:v>Desafios</c:v>
                      </c:pt>
                      <c:pt idx="2">
                        <c:v>Qualidade de vida</c:v>
                      </c:pt>
                      <c:pt idx="3">
                        <c:v>Todas as opções</c:v>
                      </c:pt>
                      <c:pt idx="4">
                        <c:v>Estética</c:v>
                      </c:pt>
                      <c:pt idx="5">
                        <c:v>Socialiazação</c:v>
                      </c:pt>
                      <c:pt idx="6">
                        <c:v>Saúde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4CBE-4889-AD71-4B6BBA3F4F5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847-421A-8A8D-E3544149E4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847-421A-8A8D-E3544149E48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847-421A-8A8D-E3544149E48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847-421A-8A8D-E3544149E48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8158-453B-82F9-ED929AA544F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8158-453B-82F9-ED929AA544F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Sheet1!$B$2:$B$7</c:f>
              <c:numCache>
                <c:formatCode>0.00%</c:formatCode>
                <c:ptCount val="6"/>
                <c:pt idx="0">
                  <c:v>6.4000000000000001E-2</c:v>
                </c:pt>
                <c:pt idx="1">
                  <c:v>0.45900000000000002</c:v>
                </c:pt>
                <c:pt idx="2">
                  <c:v>0.40100000000000002</c:v>
                </c:pt>
                <c:pt idx="3">
                  <c:v>3.4000000000000002E-2</c:v>
                </c:pt>
                <c:pt idx="4">
                  <c:v>2.8000000000000001E-2</c:v>
                </c:pt>
                <c:pt idx="5">
                  <c:v>1.4E-2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Pratica de esportes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Sheet1!$A$2:$A$7</c15:sqref>
                        </c15:formulaRef>
                      </c:ext>
                    </c:extLst>
                    <c:strCache>
                      <c:ptCount val="6"/>
                      <c:pt idx="0">
                        <c:v>Outros</c:v>
                      </c:pt>
                      <c:pt idx="1">
                        <c:v>Ar livre</c:v>
                      </c:pt>
                      <c:pt idx="2">
                        <c:v>Academia</c:v>
                      </c:pt>
                      <c:pt idx="3">
                        <c:v>Em casa</c:v>
                      </c:pt>
                      <c:pt idx="4">
                        <c:v>Clube</c:v>
                      </c:pt>
                      <c:pt idx="5">
                        <c:v>Não pratica atividades fisicas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7847-421A-8A8D-E3544149E4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362471377895908"/>
          <c:y val="6.7161012905754658E-2"/>
          <c:w val="0.58245795034462755"/>
          <c:h val="0.77245588099282259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602-488D-8A99-8A726AD586A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602-488D-8A99-8A726AD586A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602-488D-8A99-8A726AD586A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602-488D-8A99-8A726AD586A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E762-469D-855D-490F65FEFB9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E762-469D-855D-490F65FEFB9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Sheet1!$B$3:$B$8</c:f>
              <c:numCache>
                <c:formatCode>0.00%</c:formatCode>
                <c:ptCount val="6"/>
                <c:pt idx="0">
                  <c:v>0.17799999999999999</c:v>
                </c:pt>
                <c:pt idx="1">
                  <c:v>0.24199999999999999</c:v>
                </c:pt>
                <c:pt idx="2">
                  <c:v>0.161</c:v>
                </c:pt>
                <c:pt idx="3">
                  <c:v>8.3000000000000004E-2</c:v>
                </c:pt>
                <c:pt idx="4">
                  <c:v>0.28899999999999998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eventoss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Sheet1!$A$3:$A$8</c15:sqref>
                        </c15:formulaRef>
                      </c:ext>
                    </c:extLst>
                    <c:strCache>
                      <c:ptCount val="5"/>
                      <c:pt idx="0">
                        <c:v>2 a 3 eventos</c:v>
                      </c:pt>
                      <c:pt idx="1">
                        <c:v>4 a 5 eventos</c:v>
                      </c:pt>
                      <c:pt idx="2">
                        <c:v>6 a 7 eventos</c:v>
                      </c:pt>
                      <c:pt idx="3">
                        <c:v>8 a 9 eventos</c:v>
                      </c:pt>
                      <c:pt idx="4">
                        <c:v>10 ou mais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4602-488D-8A99-8A726AD586A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0.26478</cdr:x>
      <cdr:y>0.24753</cdr:y>
    </cdr:from>
    <cdr:to>
      <cdr:x>0.67113</cdr:x>
      <cdr:y>0.40991</cdr:y>
    </cdr:to>
    <cdr:sp macro="" textlink="">
      <cdr:nvSpPr>
        <cdr:cNvPr id="2" name="CaixaDeTexto 1">
          <a:extLst xmlns:a="http://schemas.openxmlformats.org/drawingml/2006/main">
            <a:ext uri="{FF2B5EF4-FFF2-40B4-BE49-F238E27FC236}">
              <a16:creationId xmlns:a16="http://schemas.microsoft.com/office/drawing/2014/main" id="{CC12113E-A460-ED1E-8EA2-9D870EFB2276}"/>
            </a:ext>
          </a:extLst>
        </cdr:cNvPr>
        <cdr:cNvSpPr txBox="1"/>
      </cdr:nvSpPr>
      <cdr:spPr>
        <a:xfrm xmlns:a="http://schemas.openxmlformats.org/drawingml/2006/main">
          <a:off x="1615610" y="1226927"/>
          <a:ext cx="2479353" cy="80485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pt-BR" sz="1200" kern="1200" dirty="0">
              <a:solidFill>
                <a:schemeClr val="bg1"/>
              </a:solidFill>
              <a:latin typeface="+mj-lt"/>
              <a:ea typeface="+mj-ea"/>
              <a:cs typeface="+mj-cs"/>
            </a:rPr>
            <a:t>Qual das opções abaixo mais representa o significado de esporte para você?</a:t>
          </a:r>
        </a:p>
      </cdr:txBody>
    </cdr:sp>
  </cdr:relSizeAnchor>
  <cdr:relSizeAnchor xmlns:cdr="http://schemas.openxmlformats.org/drawingml/2006/chartDrawing">
    <cdr:from>
      <cdr:x>0.60842</cdr:x>
      <cdr:y>0.26743</cdr:y>
    </cdr:from>
    <cdr:to>
      <cdr:x>1</cdr:x>
      <cdr:y>0.38384</cdr:y>
    </cdr:to>
    <cdr:sp macro="" textlink="">
      <cdr:nvSpPr>
        <cdr:cNvPr id="3" name="CaixaDeTexto 2">
          <a:extLst xmlns:a="http://schemas.openxmlformats.org/drawingml/2006/main">
            <a:ext uri="{FF2B5EF4-FFF2-40B4-BE49-F238E27FC236}">
              <a16:creationId xmlns:a16="http://schemas.microsoft.com/office/drawing/2014/main" id="{C57C8C2B-9EB8-053A-283F-209440F63B73}"/>
            </a:ext>
          </a:extLst>
        </cdr:cNvPr>
        <cdr:cNvSpPr txBox="1"/>
      </cdr:nvSpPr>
      <cdr:spPr>
        <a:xfrm xmlns:a="http://schemas.openxmlformats.org/drawingml/2006/main">
          <a:off x="5087518" y="1325563"/>
          <a:ext cx="2389273" cy="57700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pt-BR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162CAB1C-0AA1-4053-A726-215D175850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9F6F74-5F3D-4C2B-8AC5-73761B2FB2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CB8155-2A39-4FBD-8B5C-1618968977F3}" type="datetime1">
              <a:rPr lang="pt-BR" smtClean="0"/>
              <a:t>17/07/2023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D3774BE-A649-46E3-849C-B7115F8772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EE0E8BA-5F10-4BE9-B74D-7AA6E4180C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BFECE9-3899-402D-9557-B34889DA2F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75944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eg>
</file>

<file path=ppt/media/image21.jpeg>
</file>

<file path=ppt/media/image22.jpe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41A588-45C3-4606-899F-85E8B334D59D}" type="datetime1">
              <a:rPr lang="pt-BR" smtClean="0"/>
              <a:pPr/>
              <a:t>17/07/2023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3784F3-2271-4F8D-A0BC-8F40E6849F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412453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3784F3-2271-4F8D-A0BC-8F40E6849FE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211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6098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147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934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192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455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0234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7068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6476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8666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4730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9198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178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840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>
            <a:extLst>
              <a:ext uri="{FF2B5EF4-FFF2-40B4-BE49-F238E27FC236}">
                <a16:creationId xmlns:a16="http://schemas.microsoft.com/office/drawing/2014/main" id="{E602CDF5-333B-4D96-98D8-CDFB79A8430E}"/>
              </a:ext>
            </a:extLst>
          </p:cNvPr>
          <p:cNvSpPr/>
          <p:nvPr userDrawn="1"/>
        </p:nvSpPr>
        <p:spPr>
          <a:xfrm>
            <a:off x="3415570" y="3425047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728C741F-060F-4718-A57B-A1162A01F72C}"/>
              </a:ext>
            </a:extLst>
          </p:cNvPr>
          <p:cNvSpPr/>
          <p:nvPr userDrawn="1"/>
        </p:nvSpPr>
        <p:spPr>
          <a:xfrm>
            <a:off x="1698549" y="3425047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67E4DE3-DDB5-444E-86D9-7B201F0BFC0F}"/>
              </a:ext>
            </a:extLst>
          </p:cNvPr>
          <p:cNvSpPr/>
          <p:nvPr userDrawn="1"/>
        </p:nvSpPr>
        <p:spPr>
          <a:xfrm>
            <a:off x="-12823" y="3425047"/>
            <a:ext cx="1719072" cy="1719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99578" y="1895475"/>
            <a:ext cx="5679621" cy="2413965"/>
          </a:xfrm>
        </p:spPr>
        <p:txBody>
          <a:bodyPr lIns="0" rtlCol="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99578" y="5597131"/>
            <a:ext cx="5050971" cy="472073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99578" y="5954904"/>
            <a:ext cx="2200154" cy="569912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Data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0455E561-1242-4C3A-8D37-3138CA80547F}"/>
              </a:ext>
            </a:extLst>
          </p:cNvPr>
          <p:cNvSpPr/>
          <p:nvPr userDrawn="1"/>
        </p:nvSpPr>
        <p:spPr>
          <a:xfrm>
            <a:off x="3415570" y="1713063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1AFF298D-0F6B-4888-9B03-1FDDFE28B82B}"/>
              </a:ext>
            </a:extLst>
          </p:cNvPr>
          <p:cNvSpPr/>
          <p:nvPr userDrawn="1"/>
        </p:nvSpPr>
        <p:spPr>
          <a:xfrm>
            <a:off x="1698549" y="1079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2C19AED-A027-4017-B01A-E1E6583F81C6}"/>
              </a:ext>
            </a:extLst>
          </p:cNvPr>
          <p:cNvSpPr/>
          <p:nvPr userDrawn="1"/>
        </p:nvSpPr>
        <p:spPr>
          <a:xfrm>
            <a:off x="1698549" y="1713063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597D0707-6223-4E41-9E36-C3BF6C78CA4D}"/>
              </a:ext>
            </a:extLst>
          </p:cNvPr>
          <p:cNvSpPr/>
          <p:nvPr userDrawn="1"/>
        </p:nvSpPr>
        <p:spPr>
          <a:xfrm>
            <a:off x="1698549" y="5137031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4BE2D702-5FB5-4F75-B96D-4F210F10EA62}"/>
              </a:ext>
            </a:extLst>
          </p:cNvPr>
          <p:cNvSpPr/>
          <p:nvPr userDrawn="1"/>
        </p:nvSpPr>
        <p:spPr>
          <a:xfrm>
            <a:off x="-12823" y="1079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447C29C-1D94-4217-A4D7-E0E0A8CACEBC}"/>
              </a:ext>
            </a:extLst>
          </p:cNvPr>
          <p:cNvSpPr/>
          <p:nvPr userDrawn="1"/>
        </p:nvSpPr>
        <p:spPr>
          <a:xfrm>
            <a:off x="-12823" y="5137031"/>
            <a:ext cx="1719072" cy="1719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Espaço Reservado para Imagem 52">
            <a:extLst>
              <a:ext uri="{FF2B5EF4-FFF2-40B4-BE49-F238E27FC236}">
                <a16:creationId xmlns:a16="http://schemas.microsoft.com/office/drawing/2014/main" id="{7B163DE2-7989-4B1E-8299-5E64777AFA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15570" y="1079"/>
            <a:ext cx="1719072" cy="1719072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5" name="Espaço Reservado para Imagem 54">
            <a:extLst>
              <a:ext uri="{FF2B5EF4-FFF2-40B4-BE49-F238E27FC236}">
                <a16:creationId xmlns:a16="http://schemas.microsoft.com/office/drawing/2014/main" id="{683976C8-BDBA-48C4-AC83-73D1D8F0F1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5570" y="5137031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Espaço Reservado para Imagem 53">
            <a:extLst>
              <a:ext uri="{FF2B5EF4-FFF2-40B4-BE49-F238E27FC236}">
                <a16:creationId xmlns:a16="http://schemas.microsoft.com/office/drawing/2014/main" id="{71082593-1DC5-43B5-947C-7963DD90EB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12823" y="1713063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F95796F3-1FF2-4CB3-9A21-2FA42B0F739C}"/>
              </a:ext>
            </a:extLst>
          </p:cNvPr>
          <p:cNvSpPr/>
          <p:nvPr userDrawn="1"/>
        </p:nvSpPr>
        <p:spPr>
          <a:xfrm>
            <a:off x="5699578" y="5142220"/>
            <a:ext cx="628650" cy="1822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ês grades d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26">
            <a:extLst>
              <a:ext uri="{FF2B5EF4-FFF2-40B4-BE49-F238E27FC236}">
                <a16:creationId xmlns:a16="http://schemas.microsoft.com/office/drawing/2014/main" id="{60B973DC-FC8B-48F4-9A50-A679872638A6}"/>
              </a:ext>
            </a:extLst>
          </p:cNvPr>
          <p:cNvSpPr/>
          <p:nvPr userDrawn="1"/>
        </p:nvSpPr>
        <p:spPr>
          <a:xfrm>
            <a:off x="0" y="0"/>
            <a:ext cx="1905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E6651245-F8FA-4280-86E8-A02EA6F9D183}"/>
              </a:ext>
            </a:extLst>
          </p:cNvPr>
          <p:cNvSpPr/>
          <p:nvPr userDrawn="1"/>
        </p:nvSpPr>
        <p:spPr>
          <a:xfrm>
            <a:off x="1905000" y="342900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2243009-72E0-4065-A4ED-BF9024B3D4FB}"/>
              </a:ext>
            </a:extLst>
          </p:cNvPr>
          <p:cNvSpPr/>
          <p:nvPr userDrawn="1"/>
        </p:nvSpPr>
        <p:spPr>
          <a:xfrm>
            <a:off x="5334000" y="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445E1145-BC25-4AC5-8B8D-8AECD11F1713}"/>
              </a:ext>
            </a:extLst>
          </p:cNvPr>
          <p:cNvSpPr/>
          <p:nvPr userDrawn="1"/>
        </p:nvSpPr>
        <p:spPr>
          <a:xfrm>
            <a:off x="8763000" y="3429000"/>
            <a:ext cx="3429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4" name="Espaço Reservado para Imagem 43">
            <a:extLst>
              <a:ext uri="{FF2B5EF4-FFF2-40B4-BE49-F238E27FC236}">
                <a16:creationId xmlns:a16="http://schemas.microsoft.com/office/drawing/2014/main" id="{79F851B1-E044-41C4-88D1-6BA4FBC839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7" name="Espaço Reservado para Imagem 46">
            <a:extLst>
              <a:ext uri="{FF2B5EF4-FFF2-40B4-BE49-F238E27FC236}">
                <a16:creationId xmlns:a16="http://schemas.microsoft.com/office/drawing/2014/main" id="{EEE85C52-E5BA-4142-AE8D-7B357E4A47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34000" y="342900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0" name="Espaço Reservado para Imagem 49">
            <a:extLst>
              <a:ext uri="{FF2B5EF4-FFF2-40B4-BE49-F238E27FC236}">
                <a16:creationId xmlns:a16="http://schemas.microsoft.com/office/drawing/2014/main" id="{424B8959-FF9C-453C-8179-A0BF8D392B3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63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Título 1">
            <a:extLst>
              <a:ext uri="{FF2B5EF4-FFF2-40B4-BE49-F238E27FC236}">
                <a16:creationId xmlns:a16="http://schemas.microsoft.com/office/drawing/2014/main" id="{3F2D93AE-80E9-4043-9384-F0F06D657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476501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4718" y="4697806"/>
            <a:ext cx="2800350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5" name="Espaço Reservado para Conteúdo 2">
            <a:extLst>
              <a:ext uri="{FF2B5EF4-FFF2-40B4-BE49-F238E27FC236}">
                <a16:creationId xmlns:a16="http://schemas.microsoft.com/office/drawing/2014/main" id="{9D493CB6-06D1-4AD2-924D-64007FFFAC0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01931" y="4697805"/>
            <a:ext cx="2800351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6" name="Espaço Reservado para Conteúdo 2">
            <a:extLst>
              <a:ext uri="{FF2B5EF4-FFF2-40B4-BE49-F238E27FC236}">
                <a16:creationId xmlns:a16="http://schemas.microsoft.com/office/drawing/2014/main" id="{D5B991DB-A408-4F6D-A8D0-5167D1E3076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623718" y="1268809"/>
            <a:ext cx="2853532" cy="891383"/>
          </a:xfr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0" name="Espaço Reservado para Data 6">
            <a:extLst>
              <a:ext uri="{FF2B5EF4-FFF2-40B4-BE49-F238E27FC236}">
                <a16:creationId xmlns:a16="http://schemas.microsoft.com/office/drawing/2014/main" id="{CAE1BB52-31E7-4A74-9ED4-FDD92237639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194718" y="6356350"/>
            <a:ext cx="98391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1" name="Espaço Reservado para Rodapé 4">
            <a:extLst>
              <a:ext uri="{FF2B5EF4-FFF2-40B4-BE49-F238E27FC236}">
                <a16:creationId xmlns:a16="http://schemas.microsoft.com/office/drawing/2014/main" id="{EAF5ABA9-E5E2-43E4-ACD5-994ABC08568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334000" y="6356350"/>
            <a:ext cx="3429000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2" name="Espaço Reservado para o Número do Slide 5">
            <a:extLst>
              <a:ext uri="{FF2B5EF4-FFF2-40B4-BE49-F238E27FC236}">
                <a16:creationId xmlns:a16="http://schemas.microsoft.com/office/drawing/2014/main" id="{40AEA096-23EC-471A-85DB-52788D84751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722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exto 10">
            <a:extLst>
              <a:ext uri="{FF2B5EF4-FFF2-40B4-BE49-F238E27FC236}">
                <a16:creationId xmlns:a16="http://schemas.microsoft.com/office/drawing/2014/main" id="{7811C96E-0DEE-4C3C-914D-3D8E37D685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6466" y="41604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105D759B-EB6D-4560-B0B8-1F7EB7D1B8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980666" y="41604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401495E4-6A47-4169-8AF4-736F7CF55C3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4A350147-917D-4020-B9C3-CE41143A103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595A6F9E-88A2-46C6-B4B4-642D65C42C1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11C0F1C3-D7E3-418A-8706-CD257C1F5B6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5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8715823E-52F8-49ED-9EC8-E99ED0915BD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2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7DF700D5-2F9B-4B15-92CF-1052851D5E1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BB40768A-A2DB-44AA-89F5-071BCE4D9F9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105B8381-43DD-41A0-A705-D1255AC449A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8435" y="3658480"/>
            <a:ext cx="393192" cy="390677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C178CB7C-93FB-40C1-9170-B99EF8EE9E8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1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16D07EB6-011E-4F65-9F28-20CAB54640E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8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A2B65EAF-1F60-417C-B138-F72EFEBF6D8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76D120F4-A640-421C-B1F8-406158CFBC8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BBD14391-1DC8-4D56-951F-25C5BDB392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93FC04C9-D1DE-47BA-8D50-6D762B72B8F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7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5" name="Espaço Reservado para Texto 10">
            <a:extLst>
              <a:ext uri="{FF2B5EF4-FFF2-40B4-BE49-F238E27FC236}">
                <a16:creationId xmlns:a16="http://schemas.microsoft.com/office/drawing/2014/main" id="{B8FB174F-BC80-4817-90C7-42F90C7978E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E896FB65-5B08-4993-8523-822688BB2A9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DBAF247D-367F-4524-9E85-4B66631D530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4F9BFDEC-4D89-4C8E-A3D9-A6DF0297F78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9C08EC58-18EC-4890-94D6-2422A6BBA8D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30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5F5960EF-7F51-41A0-9E73-D2F727AB3F0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2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2" name="Espaço Reservado para Texto 10">
            <a:extLst>
              <a:ext uri="{FF2B5EF4-FFF2-40B4-BE49-F238E27FC236}">
                <a16:creationId xmlns:a16="http://schemas.microsoft.com/office/drawing/2014/main" id="{9F81D711-9D82-42A4-8AB2-12D1F4490AA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4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D360A36A-7282-4045-B0DF-503E6A97BA4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6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3" name="Espaço Reservado para Texto 10">
            <a:extLst>
              <a:ext uri="{FF2B5EF4-FFF2-40B4-BE49-F238E27FC236}">
                <a16:creationId xmlns:a16="http://schemas.microsoft.com/office/drawing/2014/main" id="{0A2E5DCC-5FCD-4396-9980-17ECD06BB37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8435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4" name="Espaço Reservado para Texto 10">
            <a:extLst>
              <a:ext uri="{FF2B5EF4-FFF2-40B4-BE49-F238E27FC236}">
                <a16:creationId xmlns:a16="http://schemas.microsoft.com/office/drawing/2014/main" id="{A3860367-6AF8-4009-AE8B-33DEE49D177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90430" y="3658480"/>
            <a:ext cx="393192" cy="393192"/>
          </a:xfrm>
          <a:solidFill>
            <a:schemeClr val="accent4"/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80" name="Título 1">
            <a:extLst>
              <a:ext uri="{FF2B5EF4-FFF2-40B4-BE49-F238E27FC236}">
                <a16:creationId xmlns:a16="http://schemas.microsoft.com/office/drawing/2014/main" id="{BD315BE3-66BC-448E-AC25-B8B59C8001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0952" y="629616"/>
            <a:ext cx="6550096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 </a:t>
            </a:r>
          </a:p>
        </p:txBody>
      </p:sp>
      <p:sp>
        <p:nvSpPr>
          <p:cNvPr id="82" name="Retângulo 81">
            <a:extLst>
              <a:ext uri="{FF2B5EF4-FFF2-40B4-BE49-F238E27FC236}">
                <a16:creationId xmlns:a16="http://schemas.microsoft.com/office/drawing/2014/main" id="{8791A8F7-D0D7-459C-816C-06A776192CF1}"/>
              </a:ext>
            </a:extLst>
          </p:cNvPr>
          <p:cNvSpPr/>
          <p:nvPr userDrawn="1"/>
        </p:nvSpPr>
        <p:spPr>
          <a:xfrm>
            <a:off x="5017194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4" name="Retângulo 83">
            <a:extLst>
              <a:ext uri="{FF2B5EF4-FFF2-40B4-BE49-F238E27FC236}">
                <a16:creationId xmlns:a16="http://schemas.microsoft.com/office/drawing/2014/main" id="{63CFF470-94CA-4087-8B57-84A251AB5728}"/>
              </a:ext>
            </a:extLst>
          </p:cNvPr>
          <p:cNvSpPr/>
          <p:nvPr userDrawn="1"/>
        </p:nvSpPr>
        <p:spPr>
          <a:xfrm>
            <a:off x="430045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6" name="Retângulo 85">
            <a:extLst>
              <a:ext uri="{FF2B5EF4-FFF2-40B4-BE49-F238E27FC236}">
                <a16:creationId xmlns:a16="http://schemas.microsoft.com/office/drawing/2014/main" id="{8741B3D2-0E68-4CDE-B746-65D383DA0EF1}"/>
              </a:ext>
            </a:extLst>
          </p:cNvPr>
          <p:cNvSpPr/>
          <p:nvPr userDrawn="1"/>
        </p:nvSpPr>
        <p:spPr>
          <a:xfrm>
            <a:off x="5375565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8" name="Retângulo 87">
            <a:extLst>
              <a:ext uri="{FF2B5EF4-FFF2-40B4-BE49-F238E27FC236}">
                <a16:creationId xmlns:a16="http://schemas.microsoft.com/office/drawing/2014/main" id="{F24D9BB9-0D5B-45D1-A9B9-F8985612AD6E}"/>
              </a:ext>
            </a:extLst>
          </p:cNvPr>
          <p:cNvSpPr/>
          <p:nvPr userDrawn="1"/>
        </p:nvSpPr>
        <p:spPr>
          <a:xfrm>
            <a:off x="358371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0" name="Retângulo 89">
            <a:extLst>
              <a:ext uri="{FF2B5EF4-FFF2-40B4-BE49-F238E27FC236}">
                <a16:creationId xmlns:a16="http://schemas.microsoft.com/office/drawing/2014/main" id="{DB714EE5-FC7B-4FDA-88D7-B7DB551EA274}"/>
              </a:ext>
            </a:extLst>
          </p:cNvPr>
          <p:cNvSpPr/>
          <p:nvPr userDrawn="1"/>
        </p:nvSpPr>
        <p:spPr>
          <a:xfrm>
            <a:off x="286696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2" name="Retângulo 91">
            <a:extLst>
              <a:ext uri="{FF2B5EF4-FFF2-40B4-BE49-F238E27FC236}">
                <a16:creationId xmlns:a16="http://schemas.microsoft.com/office/drawing/2014/main" id="{D6984438-C7B6-469B-A0A3-F7C9F2CC6DBD}"/>
              </a:ext>
            </a:extLst>
          </p:cNvPr>
          <p:cNvSpPr/>
          <p:nvPr userDrawn="1"/>
        </p:nvSpPr>
        <p:spPr>
          <a:xfrm>
            <a:off x="215022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4" name="Retângulo 93">
            <a:extLst>
              <a:ext uri="{FF2B5EF4-FFF2-40B4-BE49-F238E27FC236}">
                <a16:creationId xmlns:a16="http://schemas.microsoft.com/office/drawing/2014/main" id="{57EBFF5E-9DF7-4591-AC16-CB1D6AE0D25A}"/>
              </a:ext>
            </a:extLst>
          </p:cNvPr>
          <p:cNvSpPr/>
          <p:nvPr userDrawn="1"/>
        </p:nvSpPr>
        <p:spPr>
          <a:xfrm>
            <a:off x="3225339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6" name="Retângulo 95">
            <a:extLst>
              <a:ext uri="{FF2B5EF4-FFF2-40B4-BE49-F238E27FC236}">
                <a16:creationId xmlns:a16="http://schemas.microsoft.com/office/drawing/2014/main" id="{29E0EA42-935D-43B4-AB8D-FDC3007FD20C}"/>
              </a:ext>
            </a:extLst>
          </p:cNvPr>
          <p:cNvSpPr/>
          <p:nvPr userDrawn="1"/>
        </p:nvSpPr>
        <p:spPr>
          <a:xfrm>
            <a:off x="1791855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8" name="Retângulo 97">
            <a:extLst>
              <a:ext uri="{FF2B5EF4-FFF2-40B4-BE49-F238E27FC236}">
                <a16:creationId xmlns:a16="http://schemas.microsoft.com/office/drawing/2014/main" id="{EDD61E09-E863-45B9-9F49-02EA501C578E}"/>
              </a:ext>
            </a:extLst>
          </p:cNvPr>
          <p:cNvSpPr/>
          <p:nvPr userDrawn="1"/>
        </p:nvSpPr>
        <p:spPr>
          <a:xfrm>
            <a:off x="1433484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0" name="Retângulo 99">
            <a:extLst>
              <a:ext uri="{FF2B5EF4-FFF2-40B4-BE49-F238E27FC236}">
                <a16:creationId xmlns:a16="http://schemas.microsoft.com/office/drawing/2014/main" id="{52DB4680-C46B-45C0-9514-7B5E0B10E393}"/>
              </a:ext>
            </a:extLst>
          </p:cNvPr>
          <p:cNvSpPr/>
          <p:nvPr userDrawn="1"/>
        </p:nvSpPr>
        <p:spPr>
          <a:xfrm>
            <a:off x="6092307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2" name="Retângulo 101">
            <a:extLst>
              <a:ext uri="{FF2B5EF4-FFF2-40B4-BE49-F238E27FC236}">
                <a16:creationId xmlns:a16="http://schemas.microsoft.com/office/drawing/2014/main" id="{3AAA84B2-8B6A-4266-8305-9222B397D900}"/>
              </a:ext>
            </a:extLst>
          </p:cNvPr>
          <p:cNvSpPr/>
          <p:nvPr userDrawn="1"/>
        </p:nvSpPr>
        <p:spPr>
          <a:xfrm>
            <a:off x="358371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4" name="Retângulo 103">
            <a:extLst>
              <a:ext uri="{FF2B5EF4-FFF2-40B4-BE49-F238E27FC236}">
                <a16:creationId xmlns:a16="http://schemas.microsoft.com/office/drawing/2014/main" id="{6288CF74-DD4A-450A-A6CE-FD0BAFADE3CC}"/>
              </a:ext>
            </a:extLst>
          </p:cNvPr>
          <p:cNvSpPr/>
          <p:nvPr userDrawn="1"/>
        </p:nvSpPr>
        <p:spPr>
          <a:xfrm>
            <a:off x="4658823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7CC73489-9E12-4EC4-BFC7-9BB5C27C2E1F}"/>
              </a:ext>
            </a:extLst>
          </p:cNvPr>
          <p:cNvSpPr/>
          <p:nvPr userDrawn="1"/>
        </p:nvSpPr>
        <p:spPr>
          <a:xfrm>
            <a:off x="1075113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8" name="Retângulo 107">
            <a:extLst>
              <a:ext uri="{FF2B5EF4-FFF2-40B4-BE49-F238E27FC236}">
                <a16:creationId xmlns:a16="http://schemas.microsoft.com/office/drawing/2014/main" id="{A2658D15-43FF-4F4D-AAE7-4B9122899193}"/>
              </a:ext>
            </a:extLst>
          </p:cNvPr>
          <p:cNvSpPr/>
          <p:nvPr userDrawn="1"/>
        </p:nvSpPr>
        <p:spPr>
          <a:xfrm>
            <a:off x="250859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0" name="Retângulo 109">
            <a:extLst>
              <a:ext uri="{FF2B5EF4-FFF2-40B4-BE49-F238E27FC236}">
                <a16:creationId xmlns:a16="http://schemas.microsoft.com/office/drawing/2014/main" id="{AFA77309-00B7-459D-BA45-EE1AEAA3B0CD}"/>
              </a:ext>
            </a:extLst>
          </p:cNvPr>
          <p:cNvSpPr/>
          <p:nvPr userDrawn="1"/>
        </p:nvSpPr>
        <p:spPr>
          <a:xfrm>
            <a:off x="716742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2" name="Retângulo 111">
            <a:extLst>
              <a:ext uri="{FF2B5EF4-FFF2-40B4-BE49-F238E27FC236}">
                <a16:creationId xmlns:a16="http://schemas.microsoft.com/office/drawing/2014/main" id="{30775FA4-041A-45A7-8F49-9CBD363A28BB}"/>
              </a:ext>
            </a:extLst>
          </p:cNvPr>
          <p:cNvSpPr/>
          <p:nvPr userDrawn="1"/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4" name="Retângulo 113">
            <a:extLst>
              <a:ext uri="{FF2B5EF4-FFF2-40B4-BE49-F238E27FC236}">
                <a16:creationId xmlns:a16="http://schemas.microsoft.com/office/drawing/2014/main" id="{5508D4AD-2238-4B32-B766-397DD7A6E429}"/>
              </a:ext>
            </a:extLst>
          </p:cNvPr>
          <p:cNvSpPr/>
          <p:nvPr userDrawn="1"/>
        </p:nvSpPr>
        <p:spPr>
          <a:xfrm>
            <a:off x="5733936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6" name="Retângulo 115">
            <a:extLst>
              <a:ext uri="{FF2B5EF4-FFF2-40B4-BE49-F238E27FC236}">
                <a16:creationId xmlns:a16="http://schemas.microsoft.com/office/drawing/2014/main" id="{F4B50382-516D-4475-956A-F7F9FD3E08E3}"/>
              </a:ext>
            </a:extLst>
          </p:cNvPr>
          <p:cNvSpPr/>
          <p:nvPr userDrawn="1"/>
        </p:nvSpPr>
        <p:spPr>
          <a:xfrm>
            <a:off x="3942081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8" name="Retângulo 117">
            <a:extLst>
              <a:ext uri="{FF2B5EF4-FFF2-40B4-BE49-F238E27FC236}">
                <a16:creationId xmlns:a16="http://schemas.microsoft.com/office/drawing/2014/main" id="{C399009F-0A9E-4E2F-B4EF-3ECF21378479}"/>
              </a:ext>
            </a:extLst>
          </p:cNvPr>
          <p:cNvSpPr/>
          <p:nvPr userDrawn="1"/>
        </p:nvSpPr>
        <p:spPr>
          <a:xfrm>
            <a:off x="1146787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0" name="Retângulo 119">
            <a:extLst>
              <a:ext uri="{FF2B5EF4-FFF2-40B4-BE49-F238E27FC236}">
                <a16:creationId xmlns:a16="http://schemas.microsoft.com/office/drawing/2014/main" id="{7CFBE686-CBC8-41CE-B11B-CF0C378E6EDE}"/>
              </a:ext>
            </a:extLst>
          </p:cNvPr>
          <p:cNvSpPr/>
          <p:nvPr userDrawn="1"/>
        </p:nvSpPr>
        <p:spPr>
          <a:xfrm>
            <a:off x="1075113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2" name="Retângulo 121">
            <a:extLst>
              <a:ext uri="{FF2B5EF4-FFF2-40B4-BE49-F238E27FC236}">
                <a16:creationId xmlns:a16="http://schemas.microsoft.com/office/drawing/2014/main" id="{D8450F92-73B1-46EB-A8BC-80B995ED31D0}"/>
              </a:ext>
            </a:extLst>
          </p:cNvPr>
          <p:cNvSpPr/>
          <p:nvPr userDrawn="1"/>
        </p:nvSpPr>
        <p:spPr>
          <a:xfrm>
            <a:off x="1182624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4" name="Retângulo 123">
            <a:extLst>
              <a:ext uri="{FF2B5EF4-FFF2-40B4-BE49-F238E27FC236}">
                <a16:creationId xmlns:a16="http://schemas.microsoft.com/office/drawing/2014/main" id="{E7EBDAD3-E952-4A8E-8DCF-BAD616AE8FD0}"/>
              </a:ext>
            </a:extLst>
          </p:cNvPr>
          <p:cNvSpPr/>
          <p:nvPr userDrawn="1"/>
        </p:nvSpPr>
        <p:spPr>
          <a:xfrm>
            <a:off x="10034388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6" name="Retângulo 125">
            <a:extLst>
              <a:ext uri="{FF2B5EF4-FFF2-40B4-BE49-F238E27FC236}">
                <a16:creationId xmlns:a16="http://schemas.microsoft.com/office/drawing/2014/main" id="{C135B39D-DCFF-48D1-B7C8-418310C34B9F}"/>
              </a:ext>
            </a:extLst>
          </p:cNvPr>
          <p:cNvSpPr/>
          <p:nvPr userDrawn="1"/>
        </p:nvSpPr>
        <p:spPr>
          <a:xfrm>
            <a:off x="931764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8" name="Retângulo 127">
            <a:extLst>
              <a:ext uri="{FF2B5EF4-FFF2-40B4-BE49-F238E27FC236}">
                <a16:creationId xmlns:a16="http://schemas.microsoft.com/office/drawing/2014/main" id="{566893CC-18D8-4978-98A0-9F0F1A58F70F}"/>
              </a:ext>
            </a:extLst>
          </p:cNvPr>
          <p:cNvSpPr/>
          <p:nvPr userDrawn="1"/>
        </p:nvSpPr>
        <p:spPr>
          <a:xfrm>
            <a:off x="8600904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0" name="Retângulo 129">
            <a:extLst>
              <a:ext uri="{FF2B5EF4-FFF2-40B4-BE49-F238E27FC236}">
                <a16:creationId xmlns:a16="http://schemas.microsoft.com/office/drawing/2014/main" id="{A59803DA-84F5-4810-9D67-82851BBBF7B7}"/>
              </a:ext>
            </a:extLst>
          </p:cNvPr>
          <p:cNvSpPr/>
          <p:nvPr userDrawn="1"/>
        </p:nvSpPr>
        <p:spPr>
          <a:xfrm>
            <a:off x="967601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7A9BDBED-FA8E-4080-8786-5B97A485DDB6}"/>
              </a:ext>
            </a:extLst>
          </p:cNvPr>
          <p:cNvSpPr/>
          <p:nvPr userDrawn="1"/>
        </p:nvSpPr>
        <p:spPr>
          <a:xfrm>
            <a:off x="8242533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4" name="Retângulo 133">
            <a:extLst>
              <a:ext uri="{FF2B5EF4-FFF2-40B4-BE49-F238E27FC236}">
                <a16:creationId xmlns:a16="http://schemas.microsoft.com/office/drawing/2014/main" id="{9D3328E7-2083-4FC9-B32F-1FED3CDFFF3B}"/>
              </a:ext>
            </a:extLst>
          </p:cNvPr>
          <p:cNvSpPr/>
          <p:nvPr userDrawn="1"/>
        </p:nvSpPr>
        <p:spPr>
          <a:xfrm>
            <a:off x="7884162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6" name="Retângulo 135">
            <a:extLst>
              <a:ext uri="{FF2B5EF4-FFF2-40B4-BE49-F238E27FC236}">
                <a16:creationId xmlns:a16="http://schemas.microsoft.com/office/drawing/2014/main" id="{97D29CBA-4952-44B4-A695-45B4490EEB8D}"/>
              </a:ext>
            </a:extLst>
          </p:cNvPr>
          <p:cNvSpPr/>
          <p:nvPr userDrawn="1"/>
        </p:nvSpPr>
        <p:spPr>
          <a:xfrm>
            <a:off x="6809049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8" name="Retângulo 137">
            <a:extLst>
              <a:ext uri="{FF2B5EF4-FFF2-40B4-BE49-F238E27FC236}">
                <a16:creationId xmlns:a16="http://schemas.microsoft.com/office/drawing/2014/main" id="{65338F58-85B5-4095-931F-DE4D676A6192}"/>
              </a:ext>
            </a:extLst>
          </p:cNvPr>
          <p:cNvSpPr/>
          <p:nvPr userDrawn="1"/>
        </p:nvSpPr>
        <p:spPr>
          <a:xfrm>
            <a:off x="11109501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0" name="Retângulo 139">
            <a:extLst>
              <a:ext uri="{FF2B5EF4-FFF2-40B4-BE49-F238E27FC236}">
                <a16:creationId xmlns:a16="http://schemas.microsoft.com/office/drawing/2014/main" id="{62101AC6-3DF3-44E3-8F37-4D420EFB890E}"/>
              </a:ext>
            </a:extLst>
          </p:cNvPr>
          <p:cNvSpPr/>
          <p:nvPr userDrawn="1"/>
        </p:nvSpPr>
        <p:spPr>
          <a:xfrm>
            <a:off x="7525791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2" name="Retângulo 141">
            <a:extLst>
              <a:ext uri="{FF2B5EF4-FFF2-40B4-BE49-F238E27FC236}">
                <a16:creationId xmlns:a16="http://schemas.microsoft.com/office/drawing/2014/main" id="{D3E958D7-1972-40AD-A538-8302A14984AB}"/>
              </a:ext>
            </a:extLst>
          </p:cNvPr>
          <p:cNvSpPr/>
          <p:nvPr userDrawn="1"/>
        </p:nvSpPr>
        <p:spPr>
          <a:xfrm>
            <a:off x="8959275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4" name="Retângulo 143">
            <a:extLst>
              <a:ext uri="{FF2B5EF4-FFF2-40B4-BE49-F238E27FC236}">
                <a16:creationId xmlns:a16="http://schemas.microsoft.com/office/drawing/2014/main" id="{AAAD3289-DEFC-4EC6-BF0C-2B56CE1CD19B}"/>
              </a:ext>
            </a:extLst>
          </p:cNvPr>
          <p:cNvSpPr/>
          <p:nvPr userDrawn="1"/>
        </p:nvSpPr>
        <p:spPr>
          <a:xfrm>
            <a:off x="716742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6" name="Retângulo 145">
            <a:extLst>
              <a:ext uri="{FF2B5EF4-FFF2-40B4-BE49-F238E27FC236}">
                <a16:creationId xmlns:a16="http://schemas.microsoft.com/office/drawing/2014/main" id="{7EA5B12A-0ADE-4B3A-A74C-D3487E40A7C4}"/>
              </a:ext>
            </a:extLst>
          </p:cNvPr>
          <p:cNvSpPr/>
          <p:nvPr userDrawn="1"/>
        </p:nvSpPr>
        <p:spPr>
          <a:xfrm>
            <a:off x="645067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8" name="Retângulo 147">
            <a:extLst>
              <a:ext uri="{FF2B5EF4-FFF2-40B4-BE49-F238E27FC236}">
                <a16:creationId xmlns:a16="http://schemas.microsoft.com/office/drawing/2014/main" id="{423D27DE-07B7-4053-A551-3515F702FECE}"/>
              </a:ext>
            </a:extLst>
          </p:cNvPr>
          <p:cNvSpPr/>
          <p:nvPr userDrawn="1"/>
        </p:nvSpPr>
        <p:spPr>
          <a:xfrm>
            <a:off x="10392759" y="0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5" name="Espaço Reservado para Data 3">
            <a:extLst>
              <a:ext uri="{FF2B5EF4-FFF2-40B4-BE49-F238E27FC236}">
                <a16:creationId xmlns:a16="http://schemas.microsoft.com/office/drawing/2014/main" id="{DAAD24F3-0234-4B5A-84DA-945939E2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156" name="Espaço Reservado para Rodapé 4">
            <a:extLst>
              <a:ext uri="{FF2B5EF4-FFF2-40B4-BE49-F238E27FC236}">
                <a16:creationId xmlns:a16="http://schemas.microsoft.com/office/drawing/2014/main" id="{664012DC-ACEF-433E-A505-4617F7A7EE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157" name="Espaço Reservado para o Número do Slide 5">
            <a:extLst>
              <a:ext uri="{FF2B5EF4-FFF2-40B4-BE49-F238E27FC236}">
                <a16:creationId xmlns:a16="http://schemas.microsoft.com/office/drawing/2014/main" id="{58602E04-6AE9-4AB4-8C82-ADECCA2FC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52376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Imagem com Mold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tângulo 92">
            <a:extLst>
              <a:ext uri="{FF2B5EF4-FFF2-40B4-BE49-F238E27FC236}">
                <a16:creationId xmlns:a16="http://schemas.microsoft.com/office/drawing/2014/main" id="{2348BA8A-9E10-4BDA-92EB-6C1021EBD8BB}"/>
              </a:ext>
            </a:extLst>
          </p:cNvPr>
          <p:cNvSpPr/>
          <p:nvPr userDrawn="1"/>
        </p:nvSpPr>
        <p:spPr>
          <a:xfrm>
            <a:off x="7583424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1" name="Retângulo 90">
            <a:extLst>
              <a:ext uri="{FF2B5EF4-FFF2-40B4-BE49-F238E27FC236}">
                <a16:creationId xmlns:a16="http://schemas.microsoft.com/office/drawing/2014/main" id="{4DD1FBBA-C4C1-423C-8D85-CC2FA3147C8D}"/>
              </a:ext>
            </a:extLst>
          </p:cNvPr>
          <p:cNvSpPr/>
          <p:nvPr userDrawn="1"/>
        </p:nvSpPr>
        <p:spPr>
          <a:xfrm>
            <a:off x="7007352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7" name="Espaço Reservado para Imagem 106">
            <a:extLst>
              <a:ext uri="{FF2B5EF4-FFF2-40B4-BE49-F238E27FC236}">
                <a16:creationId xmlns:a16="http://schemas.microsoft.com/office/drawing/2014/main" id="{C1039393-3B8E-4456-97AA-ADBC180100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7351" y="572886"/>
            <a:ext cx="4608577" cy="5709042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2786" y="1047146"/>
            <a:ext cx="4603750" cy="955826"/>
          </a:xfrm>
        </p:spPr>
        <p:txBody>
          <a:bodyPr lIns="0" rtlCol="0" anchor="t">
            <a:no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1301" y="3202442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BB87F0D-3BAB-446D-B8D9-08B2C2BB3BD7}"/>
              </a:ext>
            </a:extLst>
          </p:cNvPr>
          <p:cNvSpPr/>
          <p:nvPr userDrawn="1"/>
        </p:nvSpPr>
        <p:spPr>
          <a:xfrm>
            <a:off x="643128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F04AEEB-DA23-4423-A0A2-D2E04125C4A7}"/>
              </a:ext>
            </a:extLst>
          </p:cNvPr>
          <p:cNvSpPr/>
          <p:nvPr userDrawn="1"/>
        </p:nvSpPr>
        <p:spPr>
          <a:xfrm>
            <a:off x="6431280" y="572886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32058B74-EF5C-4574-9B30-072FA59B9B21}"/>
              </a:ext>
            </a:extLst>
          </p:cNvPr>
          <p:cNvSpPr/>
          <p:nvPr userDrawn="1"/>
        </p:nvSpPr>
        <p:spPr>
          <a:xfrm>
            <a:off x="6431280" y="1145772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8AE24787-0FCF-4199-AB93-6593FE032C55}"/>
              </a:ext>
            </a:extLst>
          </p:cNvPr>
          <p:cNvSpPr/>
          <p:nvPr userDrawn="1"/>
        </p:nvSpPr>
        <p:spPr>
          <a:xfrm>
            <a:off x="6431280" y="1718658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F44E538-795F-4C68-9305-B6955DBC7F5D}"/>
              </a:ext>
            </a:extLst>
          </p:cNvPr>
          <p:cNvSpPr/>
          <p:nvPr userDrawn="1"/>
        </p:nvSpPr>
        <p:spPr>
          <a:xfrm>
            <a:off x="6431280" y="2291544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C1A0463E-1142-44E9-8CB3-9F22F5DF78A8}"/>
              </a:ext>
            </a:extLst>
          </p:cNvPr>
          <p:cNvSpPr/>
          <p:nvPr userDrawn="1"/>
        </p:nvSpPr>
        <p:spPr>
          <a:xfrm>
            <a:off x="6431280" y="286443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17898DBE-884D-4A00-AF2F-4295EAF41E13}"/>
              </a:ext>
            </a:extLst>
          </p:cNvPr>
          <p:cNvSpPr/>
          <p:nvPr userDrawn="1"/>
        </p:nvSpPr>
        <p:spPr>
          <a:xfrm>
            <a:off x="6431280" y="3437316"/>
            <a:ext cx="576072" cy="576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A3AB5AC4-C502-4D78-A602-3027D20AB33A}"/>
              </a:ext>
            </a:extLst>
          </p:cNvPr>
          <p:cNvSpPr/>
          <p:nvPr userDrawn="1"/>
        </p:nvSpPr>
        <p:spPr>
          <a:xfrm>
            <a:off x="6431280" y="4010202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5DF81845-E621-4070-9AD6-1F40FFDD82E2}"/>
              </a:ext>
            </a:extLst>
          </p:cNvPr>
          <p:cNvSpPr/>
          <p:nvPr userDrawn="1"/>
        </p:nvSpPr>
        <p:spPr>
          <a:xfrm>
            <a:off x="6431280" y="458308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9190B9C-4A97-4EDC-9CBD-A68122AE2419}"/>
              </a:ext>
            </a:extLst>
          </p:cNvPr>
          <p:cNvSpPr/>
          <p:nvPr userDrawn="1"/>
        </p:nvSpPr>
        <p:spPr>
          <a:xfrm>
            <a:off x="6431280" y="5155974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790346E6-78BF-48E9-8EF6-B77BAA49AADA}"/>
              </a:ext>
            </a:extLst>
          </p:cNvPr>
          <p:cNvSpPr/>
          <p:nvPr userDrawn="1"/>
        </p:nvSpPr>
        <p:spPr>
          <a:xfrm>
            <a:off x="6431280" y="572886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42A3902D-54BA-48ED-8547-8856B4F50D2D}"/>
              </a:ext>
            </a:extLst>
          </p:cNvPr>
          <p:cNvSpPr/>
          <p:nvPr userDrawn="1"/>
        </p:nvSpPr>
        <p:spPr>
          <a:xfrm>
            <a:off x="643128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85555D5-968D-4715-BA22-C95642914BC2}"/>
              </a:ext>
            </a:extLst>
          </p:cNvPr>
          <p:cNvSpPr/>
          <p:nvPr userDrawn="1"/>
        </p:nvSpPr>
        <p:spPr>
          <a:xfrm>
            <a:off x="7007352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F24F0F4-135E-4625-9A8E-38755078B5E7}"/>
              </a:ext>
            </a:extLst>
          </p:cNvPr>
          <p:cNvSpPr/>
          <p:nvPr userDrawn="1"/>
        </p:nvSpPr>
        <p:spPr>
          <a:xfrm>
            <a:off x="7583424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1969E72-FA7B-4358-8C46-7F15CF01A747}"/>
              </a:ext>
            </a:extLst>
          </p:cNvPr>
          <p:cNvSpPr/>
          <p:nvPr userDrawn="1"/>
        </p:nvSpPr>
        <p:spPr>
          <a:xfrm>
            <a:off x="8159496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2F9FDD1-1288-44CD-9C55-6CE3B2FB39F9}"/>
              </a:ext>
            </a:extLst>
          </p:cNvPr>
          <p:cNvSpPr/>
          <p:nvPr userDrawn="1"/>
        </p:nvSpPr>
        <p:spPr>
          <a:xfrm>
            <a:off x="8735568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30AC56B-D539-45B3-AD66-457D7D874CD8}"/>
              </a:ext>
            </a:extLst>
          </p:cNvPr>
          <p:cNvSpPr/>
          <p:nvPr userDrawn="1"/>
        </p:nvSpPr>
        <p:spPr>
          <a:xfrm>
            <a:off x="9311640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26434293-E220-465A-9EF3-FF90D0E0F19B}"/>
              </a:ext>
            </a:extLst>
          </p:cNvPr>
          <p:cNvSpPr/>
          <p:nvPr userDrawn="1"/>
        </p:nvSpPr>
        <p:spPr>
          <a:xfrm>
            <a:off x="9887712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6751B4BA-EAD6-4F27-B051-F799EBBAAE12}"/>
              </a:ext>
            </a:extLst>
          </p:cNvPr>
          <p:cNvSpPr/>
          <p:nvPr userDrawn="1"/>
        </p:nvSpPr>
        <p:spPr>
          <a:xfrm>
            <a:off x="10463784" y="0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EF6A1809-5EEE-4801-A2B0-7350405CDEB5}"/>
              </a:ext>
            </a:extLst>
          </p:cNvPr>
          <p:cNvSpPr/>
          <p:nvPr userDrawn="1"/>
        </p:nvSpPr>
        <p:spPr>
          <a:xfrm>
            <a:off x="11039856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E3B41004-5241-4ED8-8DBD-6D7345DFC934}"/>
              </a:ext>
            </a:extLst>
          </p:cNvPr>
          <p:cNvSpPr/>
          <p:nvPr userDrawn="1"/>
        </p:nvSpPr>
        <p:spPr>
          <a:xfrm>
            <a:off x="11615928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72EC9AD5-87ED-4FC3-A142-A87EB8359263}"/>
              </a:ext>
            </a:extLst>
          </p:cNvPr>
          <p:cNvSpPr/>
          <p:nvPr userDrawn="1"/>
        </p:nvSpPr>
        <p:spPr>
          <a:xfrm>
            <a:off x="11615928" y="563966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6BFD4027-F2BA-4F92-8229-FC2C25423B98}"/>
              </a:ext>
            </a:extLst>
          </p:cNvPr>
          <p:cNvSpPr/>
          <p:nvPr userDrawn="1"/>
        </p:nvSpPr>
        <p:spPr>
          <a:xfrm>
            <a:off x="11615928" y="1136852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D5A0F8C7-1908-4500-B7D3-5BEDCCC233D8}"/>
              </a:ext>
            </a:extLst>
          </p:cNvPr>
          <p:cNvSpPr/>
          <p:nvPr userDrawn="1"/>
        </p:nvSpPr>
        <p:spPr>
          <a:xfrm>
            <a:off x="11615928" y="170973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5" name="Retângulo 74">
            <a:extLst>
              <a:ext uri="{FF2B5EF4-FFF2-40B4-BE49-F238E27FC236}">
                <a16:creationId xmlns:a16="http://schemas.microsoft.com/office/drawing/2014/main" id="{34614BC4-1B39-4DE0-ACCE-6DDED4710BEF}"/>
              </a:ext>
            </a:extLst>
          </p:cNvPr>
          <p:cNvSpPr/>
          <p:nvPr userDrawn="1"/>
        </p:nvSpPr>
        <p:spPr>
          <a:xfrm>
            <a:off x="11615928" y="2282624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CF20A7E0-34F3-480A-9BE6-79B88802E55B}"/>
              </a:ext>
            </a:extLst>
          </p:cNvPr>
          <p:cNvSpPr/>
          <p:nvPr userDrawn="1"/>
        </p:nvSpPr>
        <p:spPr>
          <a:xfrm>
            <a:off x="11615928" y="285551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9" name="Retângulo 78">
            <a:extLst>
              <a:ext uri="{FF2B5EF4-FFF2-40B4-BE49-F238E27FC236}">
                <a16:creationId xmlns:a16="http://schemas.microsoft.com/office/drawing/2014/main" id="{C6A8074E-3117-4E9F-A0E2-53086DF7453D}"/>
              </a:ext>
            </a:extLst>
          </p:cNvPr>
          <p:cNvSpPr/>
          <p:nvPr userDrawn="1"/>
        </p:nvSpPr>
        <p:spPr>
          <a:xfrm>
            <a:off x="11615928" y="3428396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1" name="Retângulo 80">
            <a:extLst>
              <a:ext uri="{FF2B5EF4-FFF2-40B4-BE49-F238E27FC236}">
                <a16:creationId xmlns:a16="http://schemas.microsoft.com/office/drawing/2014/main" id="{67D0C6A1-221D-421D-9992-0F6CB576A685}"/>
              </a:ext>
            </a:extLst>
          </p:cNvPr>
          <p:cNvSpPr/>
          <p:nvPr userDrawn="1"/>
        </p:nvSpPr>
        <p:spPr>
          <a:xfrm>
            <a:off x="11615928" y="4001282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3" name="Retângulo 82">
            <a:extLst>
              <a:ext uri="{FF2B5EF4-FFF2-40B4-BE49-F238E27FC236}">
                <a16:creationId xmlns:a16="http://schemas.microsoft.com/office/drawing/2014/main" id="{F39E7BB0-5CBA-4258-A058-DD0BD25C2F8E}"/>
              </a:ext>
            </a:extLst>
          </p:cNvPr>
          <p:cNvSpPr/>
          <p:nvPr userDrawn="1"/>
        </p:nvSpPr>
        <p:spPr>
          <a:xfrm>
            <a:off x="11615928" y="457416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5" name="Retângulo 84">
            <a:extLst>
              <a:ext uri="{FF2B5EF4-FFF2-40B4-BE49-F238E27FC236}">
                <a16:creationId xmlns:a16="http://schemas.microsoft.com/office/drawing/2014/main" id="{53B2A275-45FA-4398-8B2D-80B189135727}"/>
              </a:ext>
            </a:extLst>
          </p:cNvPr>
          <p:cNvSpPr/>
          <p:nvPr userDrawn="1"/>
        </p:nvSpPr>
        <p:spPr>
          <a:xfrm>
            <a:off x="11615928" y="5147054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7" name="Retângulo 86">
            <a:extLst>
              <a:ext uri="{FF2B5EF4-FFF2-40B4-BE49-F238E27FC236}">
                <a16:creationId xmlns:a16="http://schemas.microsoft.com/office/drawing/2014/main" id="{2D63E382-D846-4749-9843-91E603EB5230}"/>
              </a:ext>
            </a:extLst>
          </p:cNvPr>
          <p:cNvSpPr/>
          <p:nvPr userDrawn="1"/>
        </p:nvSpPr>
        <p:spPr>
          <a:xfrm>
            <a:off x="11615928" y="571994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9" name="Retângulo 88">
            <a:extLst>
              <a:ext uri="{FF2B5EF4-FFF2-40B4-BE49-F238E27FC236}">
                <a16:creationId xmlns:a16="http://schemas.microsoft.com/office/drawing/2014/main" id="{D530F3E2-4C57-4A9F-BD15-4E34F155226A}"/>
              </a:ext>
            </a:extLst>
          </p:cNvPr>
          <p:cNvSpPr/>
          <p:nvPr userDrawn="1"/>
        </p:nvSpPr>
        <p:spPr>
          <a:xfrm>
            <a:off x="11615928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0CF99AB6-B5E9-4BF1-A002-3ED17781E3B2}"/>
              </a:ext>
            </a:extLst>
          </p:cNvPr>
          <p:cNvSpPr/>
          <p:nvPr userDrawn="1"/>
        </p:nvSpPr>
        <p:spPr>
          <a:xfrm>
            <a:off x="8159496" y="6281928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7" name="Retângulo 96">
            <a:extLst>
              <a:ext uri="{FF2B5EF4-FFF2-40B4-BE49-F238E27FC236}">
                <a16:creationId xmlns:a16="http://schemas.microsoft.com/office/drawing/2014/main" id="{FD504C16-D7B1-4B1A-BD29-5F63709EFBC0}"/>
              </a:ext>
            </a:extLst>
          </p:cNvPr>
          <p:cNvSpPr/>
          <p:nvPr userDrawn="1"/>
        </p:nvSpPr>
        <p:spPr>
          <a:xfrm>
            <a:off x="8735568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97BFC63B-0BE4-439A-A676-C1171E900B0F}"/>
              </a:ext>
            </a:extLst>
          </p:cNvPr>
          <p:cNvSpPr/>
          <p:nvPr userDrawn="1"/>
        </p:nvSpPr>
        <p:spPr>
          <a:xfrm>
            <a:off x="9311640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1" name="Retângulo 100">
            <a:extLst>
              <a:ext uri="{FF2B5EF4-FFF2-40B4-BE49-F238E27FC236}">
                <a16:creationId xmlns:a16="http://schemas.microsoft.com/office/drawing/2014/main" id="{EBAB1FD7-5A5C-40DF-9C8E-6FCB53B52D50}"/>
              </a:ext>
            </a:extLst>
          </p:cNvPr>
          <p:cNvSpPr/>
          <p:nvPr userDrawn="1"/>
        </p:nvSpPr>
        <p:spPr>
          <a:xfrm>
            <a:off x="9887712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3" name="Retângulo 102">
            <a:extLst>
              <a:ext uri="{FF2B5EF4-FFF2-40B4-BE49-F238E27FC236}">
                <a16:creationId xmlns:a16="http://schemas.microsoft.com/office/drawing/2014/main" id="{9E54DCBE-7693-49E1-A5FF-9553046ADC6C}"/>
              </a:ext>
            </a:extLst>
          </p:cNvPr>
          <p:cNvSpPr/>
          <p:nvPr userDrawn="1"/>
        </p:nvSpPr>
        <p:spPr>
          <a:xfrm>
            <a:off x="10463784" y="6281928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CBA41F1-ED75-4F55-BA4B-F88B6BBAD51B}"/>
              </a:ext>
            </a:extLst>
          </p:cNvPr>
          <p:cNvSpPr/>
          <p:nvPr userDrawn="1"/>
        </p:nvSpPr>
        <p:spPr>
          <a:xfrm>
            <a:off x="11039856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a Imagem Online 4">
            <a:extLst>
              <a:ext uri="{FF2B5EF4-FFF2-40B4-BE49-F238E27FC236}">
                <a16:creationId xmlns:a16="http://schemas.microsoft.com/office/drawing/2014/main" id="{3F93CAB0-49C3-4A79-B42E-9E1448EB8C16}"/>
              </a:ext>
            </a:extLst>
          </p:cNvPr>
          <p:cNvSpPr>
            <a:spLocks noGrp="1"/>
          </p:cNvSpPr>
          <p:nvPr>
            <p:ph type="clipArt" sz="quarter" idx="11"/>
          </p:nvPr>
        </p:nvSpPr>
        <p:spPr>
          <a:xfrm>
            <a:off x="1437001" y="2221535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48" name="Espaço Reservado para Texto 2">
            <a:extLst>
              <a:ext uri="{FF2B5EF4-FFF2-40B4-BE49-F238E27FC236}">
                <a16:creationId xmlns:a16="http://schemas.microsoft.com/office/drawing/2014/main" id="{7F604C77-9D98-476E-94D5-E470DD4AF761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3741177" y="3202442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0" name="Espaço Reservado para a Imagem Online 4">
            <a:extLst>
              <a:ext uri="{FF2B5EF4-FFF2-40B4-BE49-F238E27FC236}">
                <a16:creationId xmlns:a16="http://schemas.microsoft.com/office/drawing/2014/main" id="{9CF5CB34-93EF-4B2B-A1BE-32B6ED047CA5}"/>
              </a:ext>
            </a:extLst>
          </p:cNvPr>
          <p:cNvSpPr>
            <a:spLocks noGrp="1"/>
          </p:cNvSpPr>
          <p:nvPr>
            <p:ph type="clipArt" sz="quarter" idx="13"/>
          </p:nvPr>
        </p:nvSpPr>
        <p:spPr>
          <a:xfrm>
            <a:off x="4366877" y="2221535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52" name="Espaço Reservado para Texto 2">
            <a:extLst>
              <a:ext uri="{FF2B5EF4-FFF2-40B4-BE49-F238E27FC236}">
                <a16:creationId xmlns:a16="http://schemas.microsoft.com/office/drawing/2014/main" id="{FC62B88D-998E-4BF7-848E-A2874E941CD7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1301" y="5143144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4" name="Espaço Reservado para a Imagem Online 4">
            <a:extLst>
              <a:ext uri="{FF2B5EF4-FFF2-40B4-BE49-F238E27FC236}">
                <a16:creationId xmlns:a16="http://schemas.microsoft.com/office/drawing/2014/main" id="{5323F037-C84F-497F-BB92-7183D356BA26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1437001" y="4162237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56" name="Espaço Reservado para Texto 2">
            <a:extLst>
              <a:ext uri="{FF2B5EF4-FFF2-40B4-BE49-F238E27FC236}">
                <a16:creationId xmlns:a16="http://schemas.microsoft.com/office/drawing/2014/main" id="{FF3F35AF-A5CD-4066-97B9-902126AD3935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3741177" y="5143144"/>
            <a:ext cx="2001667" cy="74721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8" name="Espaço Reservado para a Imagem Online 4">
            <a:extLst>
              <a:ext uri="{FF2B5EF4-FFF2-40B4-BE49-F238E27FC236}">
                <a16:creationId xmlns:a16="http://schemas.microsoft.com/office/drawing/2014/main" id="{9A265732-BAC2-478A-92AE-23D502B7FF1A}"/>
              </a:ext>
            </a:extLst>
          </p:cNvPr>
          <p:cNvSpPr>
            <a:spLocks noGrp="1"/>
          </p:cNvSpPr>
          <p:nvPr>
            <p:ph type="clipArt" sz="quarter" idx="17"/>
          </p:nvPr>
        </p:nvSpPr>
        <p:spPr>
          <a:xfrm>
            <a:off x="4366877" y="4162237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62" name="Espaço Reservado para Data 3">
            <a:extLst>
              <a:ext uri="{FF2B5EF4-FFF2-40B4-BE49-F238E27FC236}">
                <a16:creationId xmlns:a16="http://schemas.microsoft.com/office/drawing/2014/main" id="{A156C4CF-5CE6-43DE-AA90-A75AB2BB67B7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4" name="Espaço Reservado para Rodapé 4">
            <a:extLst>
              <a:ext uri="{FF2B5EF4-FFF2-40B4-BE49-F238E27FC236}">
                <a16:creationId xmlns:a16="http://schemas.microsoft.com/office/drawing/2014/main" id="{4EA599FC-289F-4C20-9865-DAA03F574EC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1771956" y="6356350"/>
            <a:ext cx="3028643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6" name="Espaço Reservado para o Número do Slide 5">
            <a:extLst>
              <a:ext uri="{FF2B5EF4-FFF2-40B4-BE49-F238E27FC236}">
                <a16:creationId xmlns:a16="http://schemas.microsoft.com/office/drawing/2014/main" id="{D18BF7DD-991C-4210-9977-3CCAFDB578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951850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58274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352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tângulo 61">
            <a:extLst>
              <a:ext uri="{FF2B5EF4-FFF2-40B4-BE49-F238E27FC236}">
                <a16:creationId xmlns:a16="http://schemas.microsoft.com/office/drawing/2014/main" id="{E1FA9687-5666-46AC-B2C5-FDA4A4EF6670}"/>
              </a:ext>
            </a:extLst>
          </p:cNvPr>
          <p:cNvSpPr/>
          <p:nvPr userDrawn="1"/>
        </p:nvSpPr>
        <p:spPr>
          <a:xfrm>
            <a:off x="0" y="2682910"/>
            <a:ext cx="4050792" cy="41725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4" name="Retângulo 63">
            <a:extLst>
              <a:ext uri="{FF2B5EF4-FFF2-40B4-BE49-F238E27FC236}">
                <a16:creationId xmlns:a16="http://schemas.microsoft.com/office/drawing/2014/main" id="{3A0B6809-6EF5-4C1C-AE26-93D43D084EE4}"/>
              </a:ext>
            </a:extLst>
          </p:cNvPr>
          <p:cNvSpPr/>
          <p:nvPr userDrawn="1"/>
        </p:nvSpPr>
        <p:spPr>
          <a:xfrm>
            <a:off x="4070604" y="2662273"/>
            <a:ext cx="4050792" cy="4172532"/>
          </a:xfrm>
          <a:prstGeom prst="rect">
            <a:avLst/>
          </a:prstGeom>
          <a:solidFill>
            <a:schemeClr val="accent4"/>
          </a:solidFill>
          <a:ln w="349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6" name="Retângulo 65">
            <a:extLst>
              <a:ext uri="{FF2B5EF4-FFF2-40B4-BE49-F238E27FC236}">
                <a16:creationId xmlns:a16="http://schemas.microsoft.com/office/drawing/2014/main" id="{6DDDE35A-F618-42E2-AA04-F609770EFA37}"/>
              </a:ext>
            </a:extLst>
          </p:cNvPr>
          <p:cNvSpPr/>
          <p:nvPr userDrawn="1"/>
        </p:nvSpPr>
        <p:spPr>
          <a:xfrm>
            <a:off x="8141208" y="2662273"/>
            <a:ext cx="4050792" cy="41931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4505" y="629616"/>
            <a:ext cx="8042991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 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9801717-EC04-4D9F-BE50-E726ECAC1136}"/>
              </a:ext>
            </a:extLst>
          </p:cNvPr>
          <p:cNvSpPr/>
          <p:nvPr userDrawn="1"/>
        </p:nvSpPr>
        <p:spPr>
          <a:xfrm>
            <a:off x="5017194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F1841E8-8EE7-488E-B7DD-D1F23F79128D}"/>
              </a:ext>
            </a:extLst>
          </p:cNvPr>
          <p:cNvSpPr/>
          <p:nvPr userDrawn="1"/>
        </p:nvSpPr>
        <p:spPr>
          <a:xfrm>
            <a:off x="4300452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44AEF00F-18B6-43AC-BF54-3B4939890FE1}"/>
              </a:ext>
            </a:extLst>
          </p:cNvPr>
          <p:cNvSpPr/>
          <p:nvPr userDrawn="1"/>
        </p:nvSpPr>
        <p:spPr>
          <a:xfrm>
            <a:off x="5375565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BC54B6B-8A0E-422F-B2FF-A68441C16904}"/>
              </a:ext>
            </a:extLst>
          </p:cNvPr>
          <p:cNvSpPr/>
          <p:nvPr userDrawn="1"/>
        </p:nvSpPr>
        <p:spPr>
          <a:xfrm>
            <a:off x="358371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1602B99D-D623-4FE2-BDFD-A23B43BEBBDD}"/>
              </a:ext>
            </a:extLst>
          </p:cNvPr>
          <p:cNvSpPr/>
          <p:nvPr userDrawn="1"/>
        </p:nvSpPr>
        <p:spPr>
          <a:xfrm>
            <a:off x="2866968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F4892CE3-43B8-4AF7-8E2E-1E5C2045F89A}"/>
              </a:ext>
            </a:extLst>
          </p:cNvPr>
          <p:cNvSpPr/>
          <p:nvPr userDrawn="1"/>
        </p:nvSpPr>
        <p:spPr>
          <a:xfrm>
            <a:off x="2150226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3C5002F-39B4-49E5-B179-A5F9A322772D}"/>
              </a:ext>
            </a:extLst>
          </p:cNvPr>
          <p:cNvSpPr/>
          <p:nvPr userDrawn="1"/>
        </p:nvSpPr>
        <p:spPr>
          <a:xfrm>
            <a:off x="3225339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847AC63-E8C8-47EF-BDEA-DF587155527B}"/>
              </a:ext>
            </a:extLst>
          </p:cNvPr>
          <p:cNvSpPr/>
          <p:nvPr userDrawn="1"/>
        </p:nvSpPr>
        <p:spPr>
          <a:xfrm>
            <a:off x="1791855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8EAD15DF-3882-4D15-8A5D-B08B7A32A9B0}"/>
              </a:ext>
            </a:extLst>
          </p:cNvPr>
          <p:cNvSpPr/>
          <p:nvPr userDrawn="1"/>
        </p:nvSpPr>
        <p:spPr>
          <a:xfrm>
            <a:off x="1433484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3A3B466-F022-4299-8575-4347D62E5ADB}"/>
              </a:ext>
            </a:extLst>
          </p:cNvPr>
          <p:cNvSpPr/>
          <p:nvPr userDrawn="1"/>
        </p:nvSpPr>
        <p:spPr>
          <a:xfrm>
            <a:off x="6092307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7103BE58-6B70-49F5-8283-BF3B0B35E1D7}"/>
              </a:ext>
            </a:extLst>
          </p:cNvPr>
          <p:cNvSpPr/>
          <p:nvPr userDrawn="1"/>
        </p:nvSpPr>
        <p:spPr>
          <a:xfrm>
            <a:off x="358371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65F4154-50AA-4593-A86B-2A7A582D30AA}"/>
              </a:ext>
            </a:extLst>
          </p:cNvPr>
          <p:cNvSpPr/>
          <p:nvPr userDrawn="1"/>
        </p:nvSpPr>
        <p:spPr>
          <a:xfrm>
            <a:off x="4658823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635667C-FE54-4C6C-81D2-C117F6848A7C}"/>
              </a:ext>
            </a:extLst>
          </p:cNvPr>
          <p:cNvSpPr/>
          <p:nvPr userDrawn="1"/>
        </p:nvSpPr>
        <p:spPr>
          <a:xfrm>
            <a:off x="1075113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2B327EE7-DDE6-4725-9791-0909802594D4}"/>
              </a:ext>
            </a:extLst>
          </p:cNvPr>
          <p:cNvSpPr/>
          <p:nvPr userDrawn="1"/>
        </p:nvSpPr>
        <p:spPr>
          <a:xfrm>
            <a:off x="2508597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E880683C-A1F9-41B4-92B6-6690A542A9CA}"/>
              </a:ext>
            </a:extLst>
          </p:cNvPr>
          <p:cNvSpPr/>
          <p:nvPr userDrawn="1"/>
        </p:nvSpPr>
        <p:spPr>
          <a:xfrm>
            <a:off x="716742" y="2467783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0BF012F1-D588-4F57-88B5-6F5532BADA92}"/>
              </a:ext>
            </a:extLst>
          </p:cNvPr>
          <p:cNvSpPr/>
          <p:nvPr userDrawn="1"/>
        </p:nvSpPr>
        <p:spPr>
          <a:xfrm>
            <a:off x="0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503FFB96-6B81-475C-995F-610FEC231FEE}"/>
              </a:ext>
            </a:extLst>
          </p:cNvPr>
          <p:cNvSpPr/>
          <p:nvPr userDrawn="1"/>
        </p:nvSpPr>
        <p:spPr>
          <a:xfrm>
            <a:off x="5733936" y="2467783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3069B2B0-3E3B-4E71-8023-5CEF05BF4DF3}"/>
              </a:ext>
            </a:extLst>
          </p:cNvPr>
          <p:cNvSpPr/>
          <p:nvPr userDrawn="1"/>
        </p:nvSpPr>
        <p:spPr>
          <a:xfrm>
            <a:off x="3942081" y="2467783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088EB2E-CD96-47B9-A63A-8D18CCA89512}"/>
              </a:ext>
            </a:extLst>
          </p:cNvPr>
          <p:cNvSpPr/>
          <p:nvPr userDrawn="1"/>
        </p:nvSpPr>
        <p:spPr>
          <a:xfrm>
            <a:off x="11467872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338708E-067F-4FA9-BA12-1C4EA2B37A63}"/>
              </a:ext>
            </a:extLst>
          </p:cNvPr>
          <p:cNvSpPr/>
          <p:nvPr userDrawn="1"/>
        </p:nvSpPr>
        <p:spPr>
          <a:xfrm>
            <a:off x="10751130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E35FFEA-E06D-408B-A778-0B32F03EFF9F}"/>
              </a:ext>
            </a:extLst>
          </p:cNvPr>
          <p:cNvSpPr/>
          <p:nvPr userDrawn="1"/>
        </p:nvSpPr>
        <p:spPr>
          <a:xfrm>
            <a:off x="1182624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A48561E-6688-489C-BA9B-9C5D3AD90706}"/>
              </a:ext>
            </a:extLst>
          </p:cNvPr>
          <p:cNvSpPr/>
          <p:nvPr userDrawn="1"/>
        </p:nvSpPr>
        <p:spPr>
          <a:xfrm>
            <a:off x="10034388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D6BE74A-DCDC-4736-A000-7680D880DF04}"/>
              </a:ext>
            </a:extLst>
          </p:cNvPr>
          <p:cNvSpPr/>
          <p:nvPr userDrawn="1"/>
        </p:nvSpPr>
        <p:spPr>
          <a:xfrm>
            <a:off x="9317646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5030A29-CB1B-4217-961C-E14F3593D004}"/>
              </a:ext>
            </a:extLst>
          </p:cNvPr>
          <p:cNvSpPr/>
          <p:nvPr userDrawn="1"/>
        </p:nvSpPr>
        <p:spPr>
          <a:xfrm>
            <a:off x="8600904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D0C4995-9291-4EC8-9EE7-99138E697D86}"/>
              </a:ext>
            </a:extLst>
          </p:cNvPr>
          <p:cNvSpPr/>
          <p:nvPr userDrawn="1"/>
        </p:nvSpPr>
        <p:spPr>
          <a:xfrm>
            <a:off x="9676017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3F7B342-9394-4E5F-BE39-DC03310AD81F}"/>
              </a:ext>
            </a:extLst>
          </p:cNvPr>
          <p:cNvSpPr/>
          <p:nvPr userDrawn="1"/>
        </p:nvSpPr>
        <p:spPr>
          <a:xfrm>
            <a:off x="8242533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9D4940C5-39A1-40E8-8A26-EDA81A5FF6E2}"/>
              </a:ext>
            </a:extLst>
          </p:cNvPr>
          <p:cNvSpPr/>
          <p:nvPr userDrawn="1"/>
        </p:nvSpPr>
        <p:spPr>
          <a:xfrm>
            <a:off x="7884162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0F268A38-2DB0-40ED-A3BD-7B0DBF3DC185}"/>
              </a:ext>
            </a:extLst>
          </p:cNvPr>
          <p:cNvSpPr/>
          <p:nvPr userDrawn="1"/>
        </p:nvSpPr>
        <p:spPr>
          <a:xfrm>
            <a:off x="6809049" y="2467783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9222658B-4E93-40D4-8683-4BFDB7FD28AC}"/>
              </a:ext>
            </a:extLst>
          </p:cNvPr>
          <p:cNvSpPr/>
          <p:nvPr userDrawn="1"/>
        </p:nvSpPr>
        <p:spPr>
          <a:xfrm>
            <a:off x="11109501" y="2467783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CE94E203-4D9D-4315-811B-6AEBDA949895}"/>
              </a:ext>
            </a:extLst>
          </p:cNvPr>
          <p:cNvSpPr/>
          <p:nvPr userDrawn="1"/>
        </p:nvSpPr>
        <p:spPr>
          <a:xfrm>
            <a:off x="7525791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58DF5A4-693E-486D-BAB8-69D0BDAE74CE}"/>
              </a:ext>
            </a:extLst>
          </p:cNvPr>
          <p:cNvSpPr/>
          <p:nvPr userDrawn="1"/>
        </p:nvSpPr>
        <p:spPr>
          <a:xfrm>
            <a:off x="8959275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2FBA4F83-ED0B-439D-983D-DBBFB23D2612}"/>
              </a:ext>
            </a:extLst>
          </p:cNvPr>
          <p:cNvSpPr/>
          <p:nvPr userDrawn="1"/>
        </p:nvSpPr>
        <p:spPr>
          <a:xfrm>
            <a:off x="7167420" y="2467783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EB3F76F-9FC5-454E-9B4F-C471289878CD}"/>
              </a:ext>
            </a:extLst>
          </p:cNvPr>
          <p:cNvSpPr/>
          <p:nvPr userDrawn="1"/>
        </p:nvSpPr>
        <p:spPr>
          <a:xfrm>
            <a:off x="6450678" y="2467783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91B303D9-4182-4C78-A463-7ED50F26193B}"/>
              </a:ext>
            </a:extLst>
          </p:cNvPr>
          <p:cNvSpPr/>
          <p:nvPr userDrawn="1"/>
        </p:nvSpPr>
        <p:spPr>
          <a:xfrm>
            <a:off x="10392759" y="2467783"/>
            <a:ext cx="3657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7" name="Espaço Reservado para Texto 2">
            <a:extLst>
              <a:ext uri="{FF2B5EF4-FFF2-40B4-BE49-F238E27FC236}">
                <a16:creationId xmlns:a16="http://schemas.microsoft.com/office/drawing/2014/main" id="{EF16DA6B-95E3-47E1-84FF-3BC278B4138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956168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8" name="Espaço Reservado para a Imagem Online 4">
            <a:extLst>
              <a:ext uri="{FF2B5EF4-FFF2-40B4-BE49-F238E27FC236}">
                <a16:creationId xmlns:a16="http://schemas.microsoft.com/office/drawing/2014/main" id="{CAAD9B35-EE81-48EC-8761-181F054A07C5}"/>
              </a:ext>
            </a:extLst>
          </p:cNvPr>
          <p:cNvSpPr>
            <a:spLocks noGrp="1"/>
          </p:cNvSpPr>
          <p:nvPr>
            <p:ph type="clipArt" sz="quarter" idx="11"/>
          </p:nvPr>
        </p:nvSpPr>
        <p:spPr>
          <a:xfrm>
            <a:off x="1668302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69" name="Espaço Reservado para Texto 2">
            <a:extLst>
              <a:ext uri="{FF2B5EF4-FFF2-40B4-BE49-F238E27FC236}">
                <a16:creationId xmlns:a16="http://schemas.microsoft.com/office/drawing/2014/main" id="{BDA65F58-E1F7-44CA-BD9C-34919803B82A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4969746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0" name="Espaço Reservado para a Imagem Online 4">
            <a:extLst>
              <a:ext uri="{FF2B5EF4-FFF2-40B4-BE49-F238E27FC236}">
                <a16:creationId xmlns:a16="http://schemas.microsoft.com/office/drawing/2014/main" id="{0FC3B20B-4758-4A42-8F93-33F464E4670F}"/>
              </a:ext>
            </a:extLst>
          </p:cNvPr>
          <p:cNvSpPr>
            <a:spLocks noGrp="1"/>
          </p:cNvSpPr>
          <p:nvPr>
            <p:ph type="clipArt" sz="quarter" idx="13"/>
          </p:nvPr>
        </p:nvSpPr>
        <p:spPr>
          <a:xfrm>
            <a:off x="5681880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72" name="Espaço Reservado para Texto 2">
            <a:extLst>
              <a:ext uri="{FF2B5EF4-FFF2-40B4-BE49-F238E27FC236}">
                <a16:creationId xmlns:a16="http://schemas.microsoft.com/office/drawing/2014/main" id="{3235C0E0-A540-41F6-8358-8E19E9EFBA01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050970" y="4922388"/>
            <a:ext cx="2176974" cy="56651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3" name="Espaço Reservado para a Imagem Online 4">
            <a:extLst>
              <a:ext uri="{FF2B5EF4-FFF2-40B4-BE49-F238E27FC236}">
                <a16:creationId xmlns:a16="http://schemas.microsoft.com/office/drawing/2014/main" id="{D16285A0-0824-4A0A-892F-2ABEEB9CAC28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9763104" y="3911001"/>
            <a:ext cx="747216" cy="747216"/>
          </a:xfrm>
        </p:spPr>
        <p:txBody>
          <a:bodyPr rtlCol="0">
            <a:norm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74" name="Espaço Reservado para Data 3">
            <a:extLst>
              <a:ext uri="{FF2B5EF4-FFF2-40B4-BE49-F238E27FC236}">
                <a16:creationId xmlns:a16="http://schemas.microsoft.com/office/drawing/2014/main" id="{403A449B-E2DB-41B6-A150-A5C66BE78D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5" name="Espaço Reservado para Rodapé 4">
            <a:extLst>
              <a:ext uri="{FF2B5EF4-FFF2-40B4-BE49-F238E27FC236}">
                <a16:creationId xmlns:a16="http://schemas.microsoft.com/office/drawing/2014/main" id="{1D45A931-0FDA-46B3-A78A-EDB46C29F3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6" name="Espaço Reservado para o Número do Slide 5">
            <a:extLst>
              <a:ext uri="{FF2B5EF4-FFF2-40B4-BE49-F238E27FC236}">
                <a16:creationId xmlns:a16="http://schemas.microsoft.com/office/drawing/2014/main" id="{43592334-BF43-483B-9ED5-B96DF770B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1025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57600" y="3296920"/>
            <a:ext cx="7315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0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50" name="Espaço Reservado para Conteúdo 2">
            <a:extLst>
              <a:ext uri="{FF2B5EF4-FFF2-40B4-BE49-F238E27FC236}">
                <a16:creationId xmlns:a16="http://schemas.microsoft.com/office/drawing/2014/main" id="{3D1D7F95-338B-478D-B221-D4C9EC5472B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657600" y="4126230"/>
            <a:ext cx="7315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a Imagem Online 4">
            <a:extLst>
              <a:ext uri="{FF2B5EF4-FFF2-40B4-BE49-F238E27FC236}">
                <a16:creationId xmlns:a16="http://schemas.microsoft.com/office/drawing/2014/main" id="{B1173A38-564B-4926-9E0B-57DAB42A7194}"/>
              </a:ext>
            </a:extLst>
          </p:cNvPr>
          <p:cNvSpPr>
            <a:spLocks noGrp="1"/>
          </p:cNvSpPr>
          <p:nvPr>
            <p:ph type="clipArt" sz="quarter" idx="15"/>
          </p:nvPr>
        </p:nvSpPr>
        <p:spPr>
          <a:xfrm>
            <a:off x="6743700" y="1899285"/>
            <a:ext cx="1127125" cy="1127125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 online</a:t>
            </a:r>
          </a:p>
        </p:txBody>
      </p:sp>
      <p:sp>
        <p:nvSpPr>
          <p:cNvPr id="33" name="Espaço Reservado para Data 3">
            <a:extLst>
              <a:ext uri="{FF2B5EF4-FFF2-40B4-BE49-F238E27FC236}">
                <a16:creationId xmlns:a16="http://schemas.microsoft.com/office/drawing/2014/main" id="{2A70D14D-B032-42AB-863B-09AB9DB8C7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5" name="Espaço Reservado para Rodapé 4">
            <a:extLst>
              <a:ext uri="{FF2B5EF4-FFF2-40B4-BE49-F238E27FC236}">
                <a16:creationId xmlns:a16="http://schemas.microsoft.com/office/drawing/2014/main" id="{06761B94-9FB3-4CC8-9201-29F603295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7" name="Espaço Reservado para o Número do Slide 5">
            <a:extLst>
              <a:ext uri="{FF2B5EF4-FFF2-40B4-BE49-F238E27FC236}">
                <a16:creationId xmlns:a16="http://schemas.microsoft.com/office/drawing/2014/main" id="{E3302F78-FDF8-4294-A286-EBE868040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6575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spaço Reservado para Imagem 28">
            <a:extLst>
              <a:ext uri="{FF2B5EF4-FFF2-40B4-BE49-F238E27FC236}">
                <a16:creationId xmlns:a16="http://schemas.microsoft.com/office/drawing/2014/main" id="{D6DBA18F-1861-4C2A-8FFE-4E883AEC0B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2825" y="0"/>
            <a:ext cx="6099175" cy="625157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025" y="1333500"/>
            <a:ext cx="4493260" cy="1946275"/>
          </a:xfr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3886200"/>
            <a:ext cx="4493260" cy="2364740"/>
          </a:xfrm>
        </p:spPr>
        <p:txBody>
          <a:bodyPr numCol="2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06E491E-8435-44CE-B968-83D09EE49881}"/>
              </a:ext>
            </a:extLst>
          </p:cNvPr>
          <p:cNvSpPr/>
          <p:nvPr userDrawn="1"/>
        </p:nvSpPr>
        <p:spPr>
          <a:xfrm>
            <a:off x="6093585" y="625094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9A03180-44BE-4E4D-BF73-EE5DAD729554}"/>
              </a:ext>
            </a:extLst>
          </p:cNvPr>
          <p:cNvSpPr/>
          <p:nvPr userDrawn="1"/>
        </p:nvSpPr>
        <p:spPr>
          <a:xfrm>
            <a:off x="7313887" y="6252097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723494C-1FD5-4EBA-8A6B-6C58A70E245E}"/>
              </a:ext>
            </a:extLst>
          </p:cNvPr>
          <p:cNvSpPr/>
          <p:nvPr userDrawn="1"/>
        </p:nvSpPr>
        <p:spPr>
          <a:xfrm>
            <a:off x="7924038" y="6252097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D7B4F5D5-9FB3-40E0-9D7F-F5F040B1600D}"/>
              </a:ext>
            </a:extLst>
          </p:cNvPr>
          <p:cNvSpPr/>
          <p:nvPr userDrawn="1"/>
        </p:nvSpPr>
        <p:spPr>
          <a:xfrm>
            <a:off x="8534189" y="6252097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E5FAC9F-7B71-487B-85A6-B4F56F65E4C2}"/>
              </a:ext>
            </a:extLst>
          </p:cNvPr>
          <p:cNvSpPr/>
          <p:nvPr userDrawn="1"/>
        </p:nvSpPr>
        <p:spPr>
          <a:xfrm>
            <a:off x="9144340" y="6252097"/>
            <a:ext cx="607060" cy="607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4321CDD-C6D0-43F2-A170-9E4DF40B2894}"/>
              </a:ext>
            </a:extLst>
          </p:cNvPr>
          <p:cNvSpPr/>
          <p:nvPr userDrawn="1"/>
        </p:nvSpPr>
        <p:spPr>
          <a:xfrm>
            <a:off x="9754491" y="6252097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DA8C59A-C559-4262-8FCA-EAC9CF7210A9}"/>
              </a:ext>
            </a:extLst>
          </p:cNvPr>
          <p:cNvSpPr/>
          <p:nvPr userDrawn="1"/>
        </p:nvSpPr>
        <p:spPr>
          <a:xfrm>
            <a:off x="10364642" y="6252097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73707CE-E446-40A9-83AF-F04214AFAEF3}"/>
              </a:ext>
            </a:extLst>
          </p:cNvPr>
          <p:cNvSpPr/>
          <p:nvPr userDrawn="1"/>
        </p:nvSpPr>
        <p:spPr>
          <a:xfrm>
            <a:off x="10974793" y="6252097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DB05DAC-B1E0-42D0-B507-570CF69E87E7}"/>
              </a:ext>
            </a:extLst>
          </p:cNvPr>
          <p:cNvSpPr/>
          <p:nvPr userDrawn="1"/>
        </p:nvSpPr>
        <p:spPr>
          <a:xfrm>
            <a:off x="11584940" y="6252097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C0FA9F79-40D8-44D3-BDF1-C1310C2FC407}"/>
              </a:ext>
            </a:extLst>
          </p:cNvPr>
          <p:cNvSpPr/>
          <p:nvPr userDrawn="1"/>
        </p:nvSpPr>
        <p:spPr>
          <a:xfrm>
            <a:off x="6703736" y="6252097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DB852A5-9EEB-4624-BADD-F5FF19960517}"/>
              </a:ext>
            </a:extLst>
          </p:cNvPr>
          <p:cNvSpPr/>
          <p:nvPr userDrawn="1"/>
        </p:nvSpPr>
        <p:spPr>
          <a:xfrm>
            <a:off x="835025" y="848032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Data 3">
            <a:extLst>
              <a:ext uri="{FF2B5EF4-FFF2-40B4-BE49-F238E27FC236}">
                <a16:creationId xmlns:a16="http://schemas.microsoft.com/office/drawing/2014/main" id="{E2D1610F-F8AC-4CFC-BF3C-E85A51D67E2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0" name="Espaço Reservado para Rodapé 4">
            <a:extLst>
              <a:ext uri="{FF2B5EF4-FFF2-40B4-BE49-F238E27FC236}">
                <a16:creationId xmlns:a16="http://schemas.microsoft.com/office/drawing/2014/main" id="{B9B1A01F-A9EE-4009-8274-36D560D838C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771957" y="6356350"/>
            <a:ext cx="2590346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2" name="Espaço Reservado para o Número do Slide 5">
            <a:extLst>
              <a:ext uri="{FF2B5EF4-FFF2-40B4-BE49-F238E27FC236}">
                <a16:creationId xmlns:a16="http://schemas.microsoft.com/office/drawing/2014/main" id="{816387B0-6878-4D33-A72D-26350FC7B12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518778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43621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>
            <a:extLst>
              <a:ext uri="{FF2B5EF4-FFF2-40B4-BE49-F238E27FC236}">
                <a16:creationId xmlns:a16="http://schemas.microsoft.com/office/drawing/2014/main" id="{E602CDF5-333B-4D96-98D8-CDFB79A8430E}"/>
              </a:ext>
            </a:extLst>
          </p:cNvPr>
          <p:cNvSpPr/>
          <p:nvPr userDrawn="1"/>
        </p:nvSpPr>
        <p:spPr>
          <a:xfrm>
            <a:off x="10472928" y="3425047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4BE2D702-5FB5-4F75-B96D-4F210F10EA62}"/>
              </a:ext>
            </a:extLst>
          </p:cNvPr>
          <p:cNvSpPr/>
          <p:nvPr userDrawn="1"/>
        </p:nvSpPr>
        <p:spPr>
          <a:xfrm>
            <a:off x="7044535" y="0"/>
            <a:ext cx="1719072" cy="1719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5025" y="2074089"/>
            <a:ext cx="5522750" cy="1492476"/>
          </a:xfrm>
        </p:spPr>
        <p:txBody>
          <a:bodyPr lIns="0" bIns="0" rtlCol="0" anchor="b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5025" y="3865635"/>
            <a:ext cx="5522750" cy="1947336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0455E561-1242-4C3A-8D37-3138CA80547F}"/>
              </a:ext>
            </a:extLst>
          </p:cNvPr>
          <p:cNvSpPr/>
          <p:nvPr userDrawn="1"/>
        </p:nvSpPr>
        <p:spPr>
          <a:xfrm>
            <a:off x="10472928" y="1713063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1AFF298D-0F6B-4888-9B03-1FDDFE28B82B}"/>
              </a:ext>
            </a:extLst>
          </p:cNvPr>
          <p:cNvSpPr/>
          <p:nvPr userDrawn="1"/>
        </p:nvSpPr>
        <p:spPr>
          <a:xfrm>
            <a:off x="8755907" y="0"/>
            <a:ext cx="1719072" cy="1719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2C19AED-A027-4017-B01A-E1E6583F81C6}"/>
              </a:ext>
            </a:extLst>
          </p:cNvPr>
          <p:cNvSpPr/>
          <p:nvPr userDrawn="1"/>
        </p:nvSpPr>
        <p:spPr>
          <a:xfrm>
            <a:off x="8755907" y="1713063"/>
            <a:ext cx="1719072" cy="17111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728C741F-060F-4718-A57B-A1162A01F72C}"/>
              </a:ext>
            </a:extLst>
          </p:cNvPr>
          <p:cNvSpPr/>
          <p:nvPr userDrawn="1"/>
        </p:nvSpPr>
        <p:spPr>
          <a:xfrm>
            <a:off x="8755907" y="3425047"/>
            <a:ext cx="1719072" cy="17130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67E4DE3-DDB5-444E-86D9-7B201F0BFC0F}"/>
              </a:ext>
            </a:extLst>
          </p:cNvPr>
          <p:cNvSpPr/>
          <p:nvPr userDrawn="1"/>
        </p:nvSpPr>
        <p:spPr>
          <a:xfrm>
            <a:off x="7044535" y="3425047"/>
            <a:ext cx="1719072" cy="1719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Espaço Reservado para Imagem 52">
            <a:extLst>
              <a:ext uri="{FF2B5EF4-FFF2-40B4-BE49-F238E27FC236}">
                <a16:creationId xmlns:a16="http://schemas.microsoft.com/office/drawing/2014/main" id="{7B163DE2-7989-4B1E-8299-5E64777AFA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472928" y="0"/>
            <a:ext cx="1719072" cy="1711166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5" name="Espaço Reservado para Imagem 54">
            <a:extLst>
              <a:ext uri="{FF2B5EF4-FFF2-40B4-BE49-F238E27FC236}">
                <a16:creationId xmlns:a16="http://schemas.microsoft.com/office/drawing/2014/main" id="{683976C8-BDBA-48C4-AC83-73D1D8F0F1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472928" y="5138928"/>
            <a:ext cx="1719072" cy="1719072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Espaço Reservado para Imagem 53">
            <a:extLst>
              <a:ext uri="{FF2B5EF4-FFF2-40B4-BE49-F238E27FC236}">
                <a16:creationId xmlns:a16="http://schemas.microsoft.com/office/drawing/2014/main" id="{71082593-1DC5-43B5-947C-7963DD90EB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44535" y="1713063"/>
            <a:ext cx="1711372" cy="1711984"/>
          </a:xfrm>
          <a:custGeom>
            <a:avLst/>
            <a:gdLst>
              <a:gd name="connsiteX0" fmla="*/ 0 w 1719072"/>
              <a:gd name="connsiteY0" fmla="*/ 0 h 1719072"/>
              <a:gd name="connsiteX1" fmla="*/ 1719072 w 1719072"/>
              <a:gd name="connsiteY1" fmla="*/ 0 h 1719072"/>
              <a:gd name="connsiteX2" fmla="*/ 1719072 w 1719072"/>
              <a:gd name="connsiteY2" fmla="*/ 1719072 h 1719072"/>
              <a:gd name="connsiteX3" fmla="*/ 0 w 1719072"/>
              <a:gd name="connsiteY3" fmla="*/ 171907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19072">
                <a:moveTo>
                  <a:pt x="0" y="0"/>
                </a:moveTo>
                <a:lnTo>
                  <a:pt x="1719072" y="0"/>
                </a:lnTo>
                <a:lnTo>
                  <a:pt x="1719072" y="1719072"/>
                </a:lnTo>
                <a:lnTo>
                  <a:pt x="0" y="171907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Data 3">
            <a:extLst>
              <a:ext uri="{FF2B5EF4-FFF2-40B4-BE49-F238E27FC236}">
                <a16:creationId xmlns:a16="http://schemas.microsoft.com/office/drawing/2014/main" id="{B5DBA416-A900-41C7-B41E-F9D99DE451D5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4" name="Espaço Reservado para Rodapé 4">
            <a:extLst>
              <a:ext uri="{FF2B5EF4-FFF2-40B4-BE49-F238E27FC236}">
                <a16:creationId xmlns:a16="http://schemas.microsoft.com/office/drawing/2014/main" id="{994B7D60-DBB5-47AC-87E6-7194D4E37CF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771957" y="6356350"/>
            <a:ext cx="3660014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5" name="Espaço Reservado para o Número do Slide 5">
            <a:extLst>
              <a:ext uri="{FF2B5EF4-FFF2-40B4-BE49-F238E27FC236}">
                <a16:creationId xmlns:a16="http://schemas.microsoft.com/office/drawing/2014/main" id="{B1B87CF0-D8F7-4D29-BF5C-58C43C97C9B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5548268" y="6356350"/>
            <a:ext cx="80950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597D0707-6223-4E41-9E36-C3BF6C78CA4D}"/>
              </a:ext>
            </a:extLst>
          </p:cNvPr>
          <p:cNvSpPr/>
          <p:nvPr userDrawn="1"/>
        </p:nvSpPr>
        <p:spPr>
          <a:xfrm>
            <a:off x="8755907" y="5138928"/>
            <a:ext cx="1719072" cy="1719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2447C29C-1D94-4217-A4D7-E0E0A8CACEBC}"/>
              </a:ext>
            </a:extLst>
          </p:cNvPr>
          <p:cNvSpPr/>
          <p:nvPr userDrawn="1"/>
        </p:nvSpPr>
        <p:spPr>
          <a:xfrm>
            <a:off x="7044535" y="5138928"/>
            <a:ext cx="1719072" cy="1719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07436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2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200" y="1599882"/>
            <a:ext cx="3911600" cy="928688"/>
          </a:xfrm>
        </p:spPr>
        <p:txBody>
          <a:bodyPr lIns="0" rtlCol="0" anchor="t">
            <a:normAutofit/>
          </a:bodyPr>
          <a:lstStyle>
            <a:lvl1pPr>
              <a:defRPr sz="3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442200" y="2667000"/>
            <a:ext cx="3911600" cy="3438144"/>
          </a:xfrm>
        </p:spPr>
        <p:txBody>
          <a:bodyPr lIns="0" numCol="1" rtlCol="0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2200" y="6356350"/>
            <a:ext cx="1005116" cy="365125"/>
          </a:xfrm>
        </p:spPr>
        <p:txBody>
          <a:bodyPr lIns="0"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88829" y="6356350"/>
            <a:ext cx="1981200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17ADB92-0B1B-4197-89C6-501F1706428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3435096"/>
            <a:ext cx="3438144" cy="343814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A6E6F19-D213-4BFC-8D80-D66C9D2BD837}"/>
              </a:ext>
            </a:extLst>
          </p:cNvPr>
          <p:cNvSpPr>
            <a:spLocks noChangeAspect="1"/>
          </p:cNvSpPr>
          <p:nvPr userDrawn="1"/>
        </p:nvSpPr>
        <p:spPr>
          <a:xfrm>
            <a:off x="3429000" y="0"/>
            <a:ext cx="3438144" cy="345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2B2F89B6-A8D2-4031-8B1F-E4A466C202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572" y="0"/>
            <a:ext cx="3438144" cy="3438144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73B27F20-1796-4DA8-9840-EFA1E9ABA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33572" y="3443974"/>
            <a:ext cx="3429000" cy="3422904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52BCC36-E2CF-410A-AD2C-722D76849BDC}"/>
              </a:ext>
            </a:extLst>
          </p:cNvPr>
          <p:cNvSpPr/>
          <p:nvPr userDrawn="1"/>
        </p:nvSpPr>
        <p:spPr>
          <a:xfrm>
            <a:off x="7442200" y="1134423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52801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Imagem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C4E9CD21-8789-4906-BCC9-B0591D8285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2900" y="0"/>
            <a:ext cx="11849100" cy="68580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0299" y="1619250"/>
            <a:ext cx="4813301" cy="1325563"/>
          </a:xfrm>
        </p:spPr>
        <p:txBody>
          <a:bodyPr lIns="0" rtlCol="0"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30299" y="3233057"/>
            <a:ext cx="4203701" cy="296454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9801717-EC04-4D9F-BE50-E726ECAC1136}"/>
              </a:ext>
            </a:extLst>
          </p:cNvPr>
          <p:cNvSpPr/>
          <p:nvPr userDrawn="1"/>
        </p:nvSpPr>
        <p:spPr>
          <a:xfrm>
            <a:off x="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F1841E8-8EE7-488E-B7DD-D1F23F79128D}"/>
              </a:ext>
            </a:extLst>
          </p:cNvPr>
          <p:cNvSpPr/>
          <p:nvPr userDrawn="1"/>
        </p:nvSpPr>
        <p:spPr>
          <a:xfrm>
            <a:off x="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44AEF00F-18B6-43AC-BF54-3B4939890FE1}"/>
              </a:ext>
            </a:extLst>
          </p:cNvPr>
          <p:cNvSpPr/>
          <p:nvPr userDrawn="1"/>
        </p:nvSpPr>
        <p:spPr>
          <a:xfrm>
            <a:off x="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BC54B6B-8A0E-422F-B2FF-A68441C16904}"/>
              </a:ext>
            </a:extLst>
          </p:cNvPr>
          <p:cNvSpPr/>
          <p:nvPr userDrawn="1"/>
        </p:nvSpPr>
        <p:spPr>
          <a:xfrm>
            <a:off x="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1602B99D-D623-4FE2-BDFD-A23B43BEBBDD}"/>
              </a:ext>
            </a:extLst>
          </p:cNvPr>
          <p:cNvSpPr/>
          <p:nvPr userDrawn="1"/>
        </p:nvSpPr>
        <p:spPr>
          <a:xfrm>
            <a:off x="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F4892CE3-43B8-4AF7-8E2E-1E5C2045F89A}"/>
              </a:ext>
            </a:extLst>
          </p:cNvPr>
          <p:cNvSpPr/>
          <p:nvPr userDrawn="1"/>
        </p:nvSpPr>
        <p:spPr>
          <a:xfrm>
            <a:off x="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3C5002F-39B4-49E5-B179-A5F9A322772D}"/>
              </a:ext>
            </a:extLst>
          </p:cNvPr>
          <p:cNvSpPr/>
          <p:nvPr userDrawn="1"/>
        </p:nvSpPr>
        <p:spPr>
          <a:xfrm>
            <a:off x="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847AC63-E8C8-47EF-BDEA-DF587155527B}"/>
              </a:ext>
            </a:extLst>
          </p:cNvPr>
          <p:cNvSpPr/>
          <p:nvPr userDrawn="1"/>
        </p:nvSpPr>
        <p:spPr>
          <a:xfrm>
            <a:off x="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8EAD15DF-3882-4D15-8A5D-B08B7A32A9B0}"/>
              </a:ext>
            </a:extLst>
          </p:cNvPr>
          <p:cNvSpPr/>
          <p:nvPr userDrawn="1"/>
        </p:nvSpPr>
        <p:spPr>
          <a:xfrm>
            <a:off x="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3A3B466-F022-4299-8575-4347D62E5ADB}"/>
              </a:ext>
            </a:extLst>
          </p:cNvPr>
          <p:cNvSpPr/>
          <p:nvPr userDrawn="1"/>
        </p:nvSpPr>
        <p:spPr>
          <a:xfrm>
            <a:off x="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7103BE58-6B70-49F5-8283-BF3B0B35E1D7}"/>
              </a:ext>
            </a:extLst>
          </p:cNvPr>
          <p:cNvSpPr/>
          <p:nvPr userDrawn="1"/>
        </p:nvSpPr>
        <p:spPr>
          <a:xfrm>
            <a:off x="0" y="65151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65F4154-50AA-4593-A86B-2A7A582D30AA}"/>
              </a:ext>
            </a:extLst>
          </p:cNvPr>
          <p:cNvSpPr/>
          <p:nvPr userDrawn="1"/>
        </p:nvSpPr>
        <p:spPr>
          <a:xfrm>
            <a:off x="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635667C-FE54-4C6C-81D2-C117F6848A7C}"/>
              </a:ext>
            </a:extLst>
          </p:cNvPr>
          <p:cNvSpPr/>
          <p:nvPr userDrawn="1"/>
        </p:nvSpPr>
        <p:spPr>
          <a:xfrm>
            <a:off x="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2B327EE7-DDE6-4725-9791-0909802594D4}"/>
              </a:ext>
            </a:extLst>
          </p:cNvPr>
          <p:cNvSpPr/>
          <p:nvPr userDrawn="1"/>
        </p:nvSpPr>
        <p:spPr>
          <a:xfrm>
            <a:off x="0" y="54864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E880683C-A1F9-41B4-92B6-6690A542A9CA}"/>
              </a:ext>
            </a:extLst>
          </p:cNvPr>
          <p:cNvSpPr/>
          <p:nvPr userDrawn="1"/>
        </p:nvSpPr>
        <p:spPr>
          <a:xfrm>
            <a:off x="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0BF012F1-D588-4F57-88B5-6F5532BADA92}"/>
              </a:ext>
            </a:extLst>
          </p:cNvPr>
          <p:cNvSpPr/>
          <p:nvPr userDrawn="1"/>
        </p:nvSpPr>
        <p:spPr>
          <a:xfrm>
            <a:off x="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F8FFED0C-C9D9-439B-8A01-3C4181694F90}"/>
              </a:ext>
            </a:extLst>
          </p:cNvPr>
          <p:cNvSpPr/>
          <p:nvPr userDrawn="1"/>
        </p:nvSpPr>
        <p:spPr>
          <a:xfrm>
            <a:off x="0" y="6858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503FFB96-6B81-475C-995F-610FEC231FEE}"/>
              </a:ext>
            </a:extLst>
          </p:cNvPr>
          <p:cNvSpPr/>
          <p:nvPr userDrawn="1"/>
        </p:nvSpPr>
        <p:spPr>
          <a:xfrm>
            <a:off x="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DE12DC0D-3BAD-4A09-83DE-A880AF5D71CB}"/>
              </a:ext>
            </a:extLst>
          </p:cNvPr>
          <p:cNvSpPr/>
          <p:nvPr userDrawn="1"/>
        </p:nvSpPr>
        <p:spPr>
          <a:xfrm>
            <a:off x="0" y="17145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3069B2B0-3E3B-4E71-8023-5CEF05BF4DF3}"/>
              </a:ext>
            </a:extLst>
          </p:cNvPr>
          <p:cNvSpPr/>
          <p:nvPr userDrawn="1"/>
        </p:nvSpPr>
        <p:spPr>
          <a:xfrm>
            <a:off x="0" y="2057400"/>
            <a:ext cx="342900" cy="34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8AB15B89-DA8C-4D7D-B70F-286B95F8C931}"/>
              </a:ext>
            </a:extLst>
          </p:cNvPr>
          <p:cNvSpPr/>
          <p:nvPr userDrawn="1"/>
        </p:nvSpPr>
        <p:spPr>
          <a:xfrm>
            <a:off x="1130300" y="1066800"/>
            <a:ext cx="628650" cy="1822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4"/>
              </a:solidFill>
            </a:endParaRPr>
          </a:p>
        </p:txBody>
      </p:sp>
      <p:sp>
        <p:nvSpPr>
          <p:cNvPr id="26" name="Espaço Reservado para Data 3">
            <a:extLst>
              <a:ext uri="{FF2B5EF4-FFF2-40B4-BE49-F238E27FC236}">
                <a16:creationId xmlns:a16="http://schemas.microsoft.com/office/drawing/2014/main" id="{88E0B9BB-DE60-45D5-BB83-F9309D54A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8" name="Espaço Reservado para Rodapé 4">
            <a:extLst>
              <a:ext uri="{FF2B5EF4-FFF2-40B4-BE49-F238E27FC236}">
                <a16:creationId xmlns:a16="http://schemas.microsoft.com/office/drawing/2014/main" id="{C1814D13-F502-4AE1-80E4-7479F5797A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0" name="Espaço Reservado para o Número do Slide 5">
            <a:extLst>
              <a:ext uri="{FF2B5EF4-FFF2-40B4-BE49-F238E27FC236}">
                <a16:creationId xmlns:a16="http://schemas.microsoft.com/office/drawing/2014/main" id="{D4AA35C5-6F41-4930-94A5-EE0C651150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61696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e Imagem com mold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Espaço Reservado para Imagem 106">
            <a:extLst>
              <a:ext uri="{FF2B5EF4-FFF2-40B4-BE49-F238E27FC236}">
                <a16:creationId xmlns:a16="http://schemas.microsoft.com/office/drawing/2014/main" id="{C1039393-3B8E-4456-97AA-ADBC180100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944" y="553068"/>
            <a:ext cx="4608576" cy="5748673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43700" y="3219450"/>
            <a:ext cx="4603750" cy="1343025"/>
          </a:xfrm>
        </p:spPr>
        <p:txBody>
          <a:bodyPr lIns="0" rtlCol="0" anchor="t">
            <a:normAutofit/>
          </a:bodyPr>
          <a:lstStyle>
            <a:lvl1pPr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743700" y="4589463"/>
            <a:ext cx="4603750" cy="1500187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BB87F0D-3BAB-446D-B8D9-08B2C2BB3BD7}"/>
              </a:ext>
            </a:extLst>
          </p:cNvPr>
          <p:cNvSpPr/>
          <p:nvPr userDrawn="1"/>
        </p:nvSpPr>
        <p:spPr>
          <a:xfrm>
            <a:off x="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3F04AEEB-DA23-4423-A0A2-D2E04125C4A7}"/>
              </a:ext>
            </a:extLst>
          </p:cNvPr>
          <p:cNvSpPr/>
          <p:nvPr userDrawn="1"/>
        </p:nvSpPr>
        <p:spPr>
          <a:xfrm>
            <a:off x="0" y="572886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32058B74-EF5C-4574-9B30-072FA59B9B21}"/>
              </a:ext>
            </a:extLst>
          </p:cNvPr>
          <p:cNvSpPr/>
          <p:nvPr userDrawn="1"/>
        </p:nvSpPr>
        <p:spPr>
          <a:xfrm>
            <a:off x="0" y="1145772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8AE24787-0FCF-4199-AB93-6593FE032C55}"/>
              </a:ext>
            </a:extLst>
          </p:cNvPr>
          <p:cNvSpPr/>
          <p:nvPr userDrawn="1"/>
        </p:nvSpPr>
        <p:spPr>
          <a:xfrm>
            <a:off x="0" y="1718658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F44E538-795F-4C68-9305-B6955DBC7F5D}"/>
              </a:ext>
            </a:extLst>
          </p:cNvPr>
          <p:cNvSpPr/>
          <p:nvPr userDrawn="1"/>
        </p:nvSpPr>
        <p:spPr>
          <a:xfrm>
            <a:off x="0" y="2291544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C1A0463E-1142-44E9-8CB3-9F22F5DF78A8}"/>
              </a:ext>
            </a:extLst>
          </p:cNvPr>
          <p:cNvSpPr/>
          <p:nvPr userDrawn="1"/>
        </p:nvSpPr>
        <p:spPr>
          <a:xfrm>
            <a:off x="0" y="286443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17898DBE-884D-4A00-AF2F-4295EAF41E13}"/>
              </a:ext>
            </a:extLst>
          </p:cNvPr>
          <p:cNvSpPr/>
          <p:nvPr userDrawn="1"/>
        </p:nvSpPr>
        <p:spPr>
          <a:xfrm>
            <a:off x="0" y="3437316"/>
            <a:ext cx="576072" cy="576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A3AB5AC4-C502-4D78-A602-3027D20AB33A}"/>
              </a:ext>
            </a:extLst>
          </p:cNvPr>
          <p:cNvSpPr/>
          <p:nvPr userDrawn="1"/>
        </p:nvSpPr>
        <p:spPr>
          <a:xfrm>
            <a:off x="0" y="4010202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5DF81845-E621-4070-9AD6-1F40FFDD82E2}"/>
              </a:ext>
            </a:extLst>
          </p:cNvPr>
          <p:cNvSpPr/>
          <p:nvPr userDrawn="1"/>
        </p:nvSpPr>
        <p:spPr>
          <a:xfrm>
            <a:off x="0" y="458308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A9190B9C-4A97-4EDC-9CBD-A68122AE2419}"/>
              </a:ext>
            </a:extLst>
          </p:cNvPr>
          <p:cNvSpPr/>
          <p:nvPr userDrawn="1"/>
        </p:nvSpPr>
        <p:spPr>
          <a:xfrm>
            <a:off x="0" y="5155974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790346E6-78BF-48E9-8EF6-B77BAA49AADA}"/>
              </a:ext>
            </a:extLst>
          </p:cNvPr>
          <p:cNvSpPr/>
          <p:nvPr userDrawn="1"/>
        </p:nvSpPr>
        <p:spPr>
          <a:xfrm>
            <a:off x="0" y="572886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42A3902D-54BA-48ED-8547-8856B4F50D2D}"/>
              </a:ext>
            </a:extLst>
          </p:cNvPr>
          <p:cNvSpPr/>
          <p:nvPr userDrawn="1"/>
        </p:nvSpPr>
        <p:spPr>
          <a:xfrm>
            <a:off x="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985555D5-968D-4715-BA22-C95642914BC2}"/>
              </a:ext>
            </a:extLst>
          </p:cNvPr>
          <p:cNvSpPr/>
          <p:nvPr userDrawn="1"/>
        </p:nvSpPr>
        <p:spPr>
          <a:xfrm>
            <a:off x="571944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9F24F0F4-135E-4625-9A8E-38755078B5E7}"/>
              </a:ext>
            </a:extLst>
          </p:cNvPr>
          <p:cNvSpPr/>
          <p:nvPr userDrawn="1"/>
        </p:nvSpPr>
        <p:spPr>
          <a:xfrm>
            <a:off x="1148016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1969E72-FA7B-4358-8C46-7F15CF01A747}"/>
              </a:ext>
            </a:extLst>
          </p:cNvPr>
          <p:cNvSpPr/>
          <p:nvPr userDrawn="1"/>
        </p:nvSpPr>
        <p:spPr>
          <a:xfrm>
            <a:off x="1724088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12F9FDD1-1288-44CD-9C55-6CE3B2FB39F9}"/>
              </a:ext>
            </a:extLst>
          </p:cNvPr>
          <p:cNvSpPr/>
          <p:nvPr userDrawn="1"/>
        </p:nvSpPr>
        <p:spPr>
          <a:xfrm>
            <a:off x="2300160" y="0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330AC56B-D539-45B3-AD66-457D7D874CD8}"/>
              </a:ext>
            </a:extLst>
          </p:cNvPr>
          <p:cNvSpPr/>
          <p:nvPr userDrawn="1"/>
        </p:nvSpPr>
        <p:spPr>
          <a:xfrm>
            <a:off x="2876232" y="0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26434293-E220-465A-9EF3-FF90D0E0F19B}"/>
              </a:ext>
            </a:extLst>
          </p:cNvPr>
          <p:cNvSpPr/>
          <p:nvPr userDrawn="1"/>
        </p:nvSpPr>
        <p:spPr>
          <a:xfrm>
            <a:off x="3452304" y="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6751B4BA-EAD6-4F27-B051-F799EBBAAE12}"/>
              </a:ext>
            </a:extLst>
          </p:cNvPr>
          <p:cNvSpPr/>
          <p:nvPr userDrawn="1"/>
        </p:nvSpPr>
        <p:spPr>
          <a:xfrm>
            <a:off x="4028376" y="0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EF6A1809-5EEE-4801-A2B0-7350405CDEB5}"/>
              </a:ext>
            </a:extLst>
          </p:cNvPr>
          <p:cNvSpPr/>
          <p:nvPr userDrawn="1"/>
        </p:nvSpPr>
        <p:spPr>
          <a:xfrm>
            <a:off x="4604448" y="0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E3B41004-5241-4ED8-8DBD-6D7345DFC934}"/>
              </a:ext>
            </a:extLst>
          </p:cNvPr>
          <p:cNvSpPr/>
          <p:nvPr userDrawn="1"/>
        </p:nvSpPr>
        <p:spPr>
          <a:xfrm>
            <a:off x="5180520" y="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72EC9AD5-87ED-4FC3-A142-A87EB8359263}"/>
              </a:ext>
            </a:extLst>
          </p:cNvPr>
          <p:cNvSpPr/>
          <p:nvPr userDrawn="1"/>
        </p:nvSpPr>
        <p:spPr>
          <a:xfrm>
            <a:off x="5180520" y="563966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6BFD4027-F2BA-4F92-8229-FC2C25423B98}"/>
              </a:ext>
            </a:extLst>
          </p:cNvPr>
          <p:cNvSpPr/>
          <p:nvPr userDrawn="1"/>
        </p:nvSpPr>
        <p:spPr>
          <a:xfrm>
            <a:off x="5180520" y="1136852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D5A0F8C7-1908-4500-B7D3-5BEDCCC233D8}"/>
              </a:ext>
            </a:extLst>
          </p:cNvPr>
          <p:cNvSpPr/>
          <p:nvPr userDrawn="1"/>
        </p:nvSpPr>
        <p:spPr>
          <a:xfrm>
            <a:off x="5180520" y="170973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5" name="Retângulo 74">
            <a:extLst>
              <a:ext uri="{FF2B5EF4-FFF2-40B4-BE49-F238E27FC236}">
                <a16:creationId xmlns:a16="http://schemas.microsoft.com/office/drawing/2014/main" id="{34614BC4-1B39-4DE0-ACCE-6DDED4710BEF}"/>
              </a:ext>
            </a:extLst>
          </p:cNvPr>
          <p:cNvSpPr/>
          <p:nvPr userDrawn="1"/>
        </p:nvSpPr>
        <p:spPr>
          <a:xfrm>
            <a:off x="5180520" y="2282624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CF20A7E0-34F3-480A-9BE6-79B88802E55B}"/>
              </a:ext>
            </a:extLst>
          </p:cNvPr>
          <p:cNvSpPr/>
          <p:nvPr userDrawn="1"/>
        </p:nvSpPr>
        <p:spPr>
          <a:xfrm>
            <a:off x="5180520" y="2855510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9" name="Retângulo 78">
            <a:extLst>
              <a:ext uri="{FF2B5EF4-FFF2-40B4-BE49-F238E27FC236}">
                <a16:creationId xmlns:a16="http://schemas.microsoft.com/office/drawing/2014/main" id="{C6A8074E-3117-4E9F-A0E2-53086DF7453D}"/>
              </a:ext>
            </a:extLst>
          </p:cNvPr>
          <p:cNvSpPr/>
          <p:nvPr userDrawn="1"/>
        </p:nvSpPr>
        <p:spPr>
          <a:xfrm>
            <a:off x="5180520" y="3428396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1" name="Retângulo 80">
            <a:extLst>
              <a:ext uri="{FF2B5EF4-FFF2-40B4-BE49-F238E27FC236}">
                <a16:creationId xmlns:a16="http://schemas.microsoft.com/office/drawing/2014/main" id="{67D0C6A1-221D-421D-9992-0F6CB576A685}"/>
              </a:ext>
            </a:extLst>
          </p:cNvPr>
          <p:cNvSpPr/>
          <p:nvPr userDrawn="1"/>
        </p:nvSpPr>
        <p:spPr>
          <a:xfrm>
            <a:off x="5180520" y="4001282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3" name="Retângulo 82">
            <a:extLst>
              <a:ext uri="{FF2B5EF4-FFF2-40B4-BE49-F238E27FC236}">
                <a16:creationId xmlns:a16="http://schemas.microsoft.com/office/drawing/2014/main" id="{F39E7BB0-5CBA-4258-A058-DD0BD25C2F8E}"/>
              </a:ext>
            </a:extLst>
          </p:cNvPr>
          <p:cNvSpPr/>
          <p:nvPr userDrawn="1"/>
        </p:nvSpPr>
        <p:spPr>
          <a:xfrm>
            <a:off x="5180520" y="457416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5" name="Retângulo 84">
            <a:extLst>
              <a:ext uri="{FF2B5EF4-FFF2-40B4-BE49-F238E27FC236}">
                <a16:creationId xmlns:a16="http://schemas.microsoft.com/office/drawing/2014/main" id="{53B2A275-45FA-4398-8B2D-80B189135727}"/>
              </a:ext>
            </a:extLst>
          </p:cNvPr>
          <p:cNvSpPr/>
          <p:nvPr userDrawn="1"/>
        </p:nvSpPr>
        <p:spPr>
          <a:xfrm>
            <a:off x="5180520" y="5147054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7" name="Retângulo 86">
            <a:extLst>
              <a:ext uri="{FF2B5EF4-FFF2-40B4-BE49-F238E27FC236}">
                <a16:creationId xmlns:a16="http://schemas.microsoft.com/office/drawing/2014/main" id="{2D63E382-D846-4749-9843-91E603EB5230}"/>
              </a:ext>
            </a:extLst>
          </p:cNvPr>
          <p:cNvSpPr/>
          <p:nvPr userDrawn="1"/>
        </p:nvSpPr>
        <p:spPr>
          <a:xfrm>
            <a:off x="5180520" y="5719940"/>
            <a:ext cx="576072" cy="5760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9" name="Retângulo 88">
            <a:extLst>
              <a:ext uri="{FF2B5EF4-FFF2-40B4-BE49-F238E27FC236}">
                <a16:creationId xmlns:a16="http://schemas.microsoft.com/office/drawing/2014/main" id="{D530F3E2-4C57-4A9F-BD15-4E34F155226A}"/>
              </a:ext>
            </a:extLst>
          </p:cNvPr>
          <p:cNvSpPr/>
          <p:nvPr userDrawn="1"/>
        </p:nvSpPr>
        <p:spPr>
          <a:xfrm>
            <a:off x="5180520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1" name="Retângulo 90">
            <a:extLst>
              <a:ext uri="{FF2B5EF4-FFF2-40B4-BE49-F238E27FC236}">
                <a16:creationId xmlns:a16="http://schemas.microsoft.com/office/drawing/2014/main" id="{4DD1FBBA-C4C1-423C-8D85-CC2FA3147C8D}"/>
              </a:ext>
            </a:extLst>
          </p:cNvPr>
          <p:cNvSpPr/>
          <p:nvPr userDrawn="1"/>
        </p:nvSpPr>
        <p:spPr>
          <a:xfrm>
            <a:off x="571944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3" name="Retângulo 92">
            <a:extLst>
              <a:ext uri="{FF2B5EF4-FFF2-40B4-BE49-F238E27FC236}">
                <a16:creationId xmlns:a16="http://schemas.microsoft.com/office/drawing/2014/main" id="{2348BA8A-9E10-4BDA-92EB-6C1021EBD8BB}"/>
              </a:ext>
            </a:extLst>
          </p:cNvPr>
          <p:cNvSpPr/>
          <p:nvPr userDrawn="1"/>
        </p:nvSpPr>
        <p:spPr>
          <a:xfrm>
            <a:off x="1148016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5" name="Retângulo 94">
            <a:extLst>
              <a:ext uri="{FF2B5EF4-FFF2-40B4-BE49-F238E27FC236}">
                <a16:creationId xmlns:a16="http://schemas.microsoft.com/office/drawing/2014/main" id="{0CF99AB6-B5E9-4BF1-A002-3ED17781E3B2}"/>
              </a:ext>
            </a:extLst>
          </p:cNvPr>
          <p:cNvSpPr/>
          <p:nvPr userDrawn="1"/>
        </p:nvSpPr>
        <p:spPr>
          <a:xfrm>
            <a:off x="1724088" y="6281928"/>
            <a:ext cx="576072" cy="5760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7" name="Retângulo 96">
            <a:extLst>
              <a:ext uri="{FF2B5EF4-FFF2-40B4-BE49-F238E27FC236}">
                <a16:creationId xmlns:a16="http://schemas.microsoft.com/office/drawing/2014/main" id="{FD504C16-D7B1-4B1A-BD29-5F63709EFBC0}"/>
              </a:ext>
            </a:extLst>
          </p:cNvPr>
          <p:cNvSpPr/>
          <p:nvPr userDrawn="1"/>
        </p:nvSpPr>
        <p:spPr>
          <a:xfrm>
            <a:off x="2300160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97BFC63B-0BE4-439A-A676-C1171E900B0F}"/>
              </a:ext>
            </a:extLst>
          </p:cNvPr>
          <p:cNvSpPr/>
          <p:nvPr userDrawn="1"/>
        </p:nvSpPr>
        <p:spPr>
          <a:xfrm>
            <a:off x="2876232" y="6281928"/>
            <a:ext cx="576072" cy="5760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1" name="Retângulo 100">
            <a:extLst>
              <a:ext uri="{FF2B5EF4-FFF2-40B4-BE49-F238E27FC236}">
                <a16:creationId xmlns:a16="http://schemas.microsoft.com/office/drawing/2014/main" id="{EBAB1FD7-5A5C-40DF-9C8E-6FCB53B52D50}"/>
              </a:ext>
            </a:extLst>
          </p:cNvPr>
          <p:cNvSpPr/>
          <p:nvPr userDrawn="1"/>
        </p:nvSpPr>
        <p:spPr>
          <a:xfrm>
            <a:off x="3452304" y="6281928"/>
            <a:ext cx="576072" cy="576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3" name="Retângulo 102">
            <a:extLst>
              <a:ext uri="{FF2B5EF4-FFF2-40B4-BE49-F238E27FC236}">
                <a16:creationId xmlns:a16="http://schemas.microsoft.com/office/drawing/2014/main" id="{9E54DCBE-7693-49E1-A5FF-9553046ADC6C}"/>
              </a:ext>
            </a:extLst>
          </p:cNvPr>
          <p:cNvSpPr/>
          <p:nvPr userDrawn="1"/>
        </p:nvSpPr>
        <p:spPr>
          <a:xfrm>
            <a:off x="4028376" y="6281928"/>
            <a:ext cx="576072" cy="576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CBA41F1-ED75-4F55-BA4B-F88B6BBAD51B}"/>
              </a:ext>
            </a:extLst>
          </p:cNvPr>
          <p:cNvSpPr/>
          <p:nvPr userDrawn="1"/>
        </p:nvSpPr>
        <p:spPr>
          <a:xfrm>
            <a:off x="4604448" y="6281928"/>
            <a:ext cx="576072" cy="576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9" name="Retângulo 108">
            <a:extLst>
              <a:ext uri="{FF2B5EF4-FFF2-40B4-BE49-F238E27FC236}">
                <a16:creationId xmlns:a16="http://schemas.microsoft.com/office/drawing/2014/main" id="{4292027F-AAE9-4110-9FB9-9485D82493DC}"/>
              </a:ext>
            </a:extLst>
          </p:cNvPr>
          <p:cNvSpPr/>
          <p:nvPr userDrawn="1"/>
        </p:nvSpPr>
        <p:spPr>
          <a:xfrm>
            <a:off x="6743700" y="2837549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4"/>
              </a:solidFill>
            </a:endParaRPr>
          </a:p>
        </p:txBody>
      </p:sp>
      <p:sp>
        <p:nvSpPr>
          <p:cNvPr id="112" name="Espaço Reservado para Data 3">
            <a:extLst>
              <a:ext uri="{FF2B5EF4-FFF2-40B4-BE49-F238E27FC236}">
                <a16:creationId xmlns:a16="http://schemas.microsoft.com/office/drawing/2014/main" id="{2D66ED17-6A8B-4750-B089-A49B6B7F23C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lIns="0"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113" name="Espaço Reservado para Rodapé 4">
            <a:extLst>
              <a:ext uri="{FF2B5EF4-FFF2-40B4-BE49-F238E27FC236}">
                <a16:creationId xmlns:a16="http://schemas.microsoft.com/office/drawing/2014/main" id="{E0A74137-35DA-43A9-A740-435B3099BE7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3029" y="6356350"/>
            <a:ext cx="2667000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114" name="Espaço Reservado para o Número do Slide 5">
            <a:extLst>
              <a:ext uri="{FF2B5EF4-FFF2-40B4-BE49-F238E27FC236}">
                <a16:creationId xmlns:a16="http://schemas.microsoft.com/office/drawing/2014/main" id="{B68A6459-3B6F-442B-914B-5A5522D327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>
            <a:lvl1pPr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912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tângulo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98340" y="187071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A36FAFC0-63E1-4A5C-8C07-50890392F1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8940" y="11785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50" name="Espaço Reservado para Conteúdo 2">
            <a:extLst>
              <a:ext uri="{FF2B5EF4-FFF2-40B4-BE49-F238E27FC236}">
                <a16:creationId xmlns:a16="http://schemas.microsoft.com/office/drawing/2014/main" id="{3D1D7F95-338B-478D-B221-D4C9EC5472B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498340" y="350647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1" name="Espaço Reservado para Texto 48">
            <a:extLst>
              <a:ext uri="{FF2B5EF4-FFF2-40B4-BE49-F238E27FC236}">
                <a16:creationId xmlns:a16="http://schemas.microsoft.com/office/drawing/2014/main" id="{D5AAA54C-0885-4221-AAAF-831C36B8C0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8940" y="28168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52" name="Espaço Reservado para Conteúdo 2">
            <a:extLst>
              <a:ext uri="{FF2B5EF4-FFF2-40B4-BE49-F238E27FC236}">
                <a16:creationId xmlns:a16="http://schemas.microsoft.com/office/drawing/2014/main" id="{07D1309E-F6F7-4FFB-BFBE-F2B34D49D2B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98340" y="5157470"/>
            <a:ext cx="5664200" cy="674370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3" name="Espaço Reservado para Texto 48">
            <a:extLst>
              <a:ext uri="{FF2B5EF4-FFF2-40B4-BE49-F238E27FC236}">
                <a16:creationId xmlns:a16="http://schemas.microsoft.com/office/drawing/2014/main" id="{020F4427-24B5-439F-BAD8-849395F5BD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8940" y="4467860"/>
            <a:ext cx="1143000" cy="674370"/>
          </a:xfrm>
        </p:spPr>
        <p:txBody>
          <a:bodyPr rtlCol="0"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57" name="Espaço Reservado para Data 3">
            <a:extLst>
              <a:ext uri="{FF2B5EF4-FFF2-40B4-BE49-F238E27FC236}">
                <a16:creationId xmlns:a16="http://schemas.microsoft.com/office/drawing/2014/main" id="{4B58E98B-B927-46C1-8ED3-11D1917EF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8" name="Espaço Reservado para Rodapé 4">
            <a:extLst>
              <a:ext uri="{FF2B5EF4-FFF2-40B4-BE49-F238E27FC236}">
                <a16:creationId xmlns:a16="http://schemas.microsoft.com/office/drawing/2014/main" id="{6CCE00AF-3769-40CD-9667-5C865AF00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9" name="Espaço Reservado para o Número do Slide 5">
            <a:extLst>
              <a:ext uri="{FF2B5EF4-FFF2-40B4-BE49-F238E27FC236}">
                <a16:creationId xmlns:a16="http://schemas.microsoft.com/office/drawing/2014/main" id="{D8C19DE6-07C2-43A2-A5EE-D0967E1F9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tângulo 46">
            <a:extLst>
              <a:ext uri="{FF2B5EF4-FFF2-40B4-BE49-F238E27FC236}">
                <a16:creationId xmlns:a16="http://schemas.microsoft.com/office/drawing/2014/main" id="{961596BB-AB96-498E-9FC6-5A2AB545015E}"/>
              </a:ext>
            </a:extLst>
          </p:cNvPr>
          <p:cNvSpPr/>
          <p:nvPr userDrawn="1"/>
        </p:nvSpPr>
        <p:spPr>
          <a:xfrm>
            <a:off x="0" y="0"/>
            <a:ext cx="2133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C9118C8-2BD4-4A40-BC58-4FE44DEC7363}"/>
              </a:ext>
            </a:extLst>
          </p:cNvPr>
          <p:cNvSpPr/>
          <p:nvPr userDrawn="1"/>
        </p:nvSpPr>
        <p:spPr>
          <a:xfrm>
            <a:off x="2118360" y="13716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4AD9616-1E71-41BB-8C88-7A8B2E678B19}"/>
              </a:ext>
            </a:extLst>
          </p:cNvPr>
          <p:cNvSpPr/>
          <p:nvPr userDrawn="1"/>
        </p:nvSpPr>
        <p:spPr>
          <a:xfrm>
            <a:off x="2118360" y="24003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3C0C635-E6DB-4926-AB50-27C9523BA6D9}"/>
              </a:ext>
            </a:extLst>
          </p:cNvPr>
          <p:cNvSpPr/>
          <p:nvPr userDrawn="1"/>
        </p:nvSpPr>
        <p:spPr>
          <a:xfrm>
            <a:off x="2118360" y="27432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8C2E78C-B45B-4FC7-8BA2-B26C3B4C1B7B}"/>
              </a:ext>
            </a:extLst>
          </p:cNvPr>
          <p:cNvSpPr/>
          <p:nvPr userDrawn="1"/>
        </p:nvSpPr>
        <p:spPr>
          <a:xfrm>
            <a:off x="2118360" y="30861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E27586E-6CC4-43CF-85A4-5F1DEBF538EE}"/>
              </a:ext>
            </a:extLst>
          </p:cNvPr>
          <p:cNvSpPr/>
          <p:nvPr userDrawn="1"/>
        </p:nvSpPr>
        <p:spPr>
          <a:xfrm>
            <a:off x="2118360" y="34290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EA87086-44EB-4B15-9068-C89D4316CCC4}"/>
              </a:ext>
            </a:extLst>
          </p:cNvPr>
          <p:cNvSpPr/>
          <p:nvPr userDrawn="1"/>
        </p:nvSpPr>
        <p:spPr>
          <a:xfrm>
            <a:off x="2118360" y="37719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2DBA141-4D66-475C-A7A4-24D56F66EA01}"/>
              </a:ext>
            </a:extLst>
          </p:cNvPr>
          <p:cNvSpPr/>
          <p:nvPr userDrawn="1"/>
        </p:nvSpPr>
        <p:spPr>
          <a:xfrm>
            <a:off x="2118360" y="41148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236208B-40F2-466D-94DD-475C48CC33F1}"/>
              </a:ext>
            </a:extLst>
          </p:cNvPr>
          <p:cNvSpPr/>
          <p:nvPr userDrawn="1"/>
        </p:nvSpPr>
        <p:spPr>
          <a:xfrm>
            <a:off x="2118360" y="44577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05A7F399-568C-49DE-BEA4-F1693AC34329}"/>
              </a:ext>
            </a:extLst>
          </p:cNvPr>
          <p:cNvSpPr/>
          <p:nvPr userDrawn="1"/>
        </p:nvSpPr>
        <p:spPr>
          <a:xfrm>
            <a:off x="2118360" y="48006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004A9B4-FE61-456D-821E-17BBAF611724}"/>
              </a:ext>
            </a:extLst>
          </p:cNvPr>
          <p:cNvSpPr/>
          <p:nvPr userDrawn="1"/>
        </p:nvSpPr>
        <p:spPr>
          <a:xfrm>
            <a:off x="2118360" y="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E9149E0-1DA5-4D13-B672-D5D022B66892}"/>
              </a:ext>
            </a:extLst>
          </p:cNvPr>
          <p:cNvSpPr/>
          <p:nvPr userDrawn="1"/>
        </p:nvSpPr>
        <p:spPr>
          <a:xfrm>
            <a:off x="2118360" y="65151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F34998EA-58DB-4394-B448-32D5476A0416}"/>
              </a:ext>
            </a:extLst>
          </p:cNvPr>
          <p:cNvSpPr/>
          <p:nvPr userDrawn="1"/>
        </p:nvSpPr>
        <p:spPr>
          <a:xfrm>
            <a:off x="2118360" y="342900"/>
            <a:ext cx="342900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7D0B7785-DD94-4481-9BE0-30321A1E5D4F}"/>
              </a:ext>
            </a:extLst>
          </p:cNvPr>
          <p:cNvSpPr/>
          <p:nvPr userDrawn="1"/>
        </p:nvSpPr>
        <p:spPr>
          <a:xfrm>
            <a:off x="2118360" y="51435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C5CA73DF-3F6B-4A8B-BC96-5F0E8816759D}"/>
              </a:ext>
            </a:extLst>
          </p:cNvPr>
          <p:cNvSpPr/>
          <p:nvPr userDrawn="1"/>
        </p:nvSpPr>
        <p:spPr>
          <a:xfrm>
            <a:off x="2118360" y="54864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0256AF0A-DC14-4B8A-B41C-950B659F5248}"/>
              </a:ext>
            </a:extLst>
          </p:cNvPr>
          <p:cNvSpPr/>
          <p:nvPr userDrawn="1"/>
        </p:nvSpPr>
        <p:spPr>
          <a:xfrm>
            <a:off x="2118360" y="58293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235D68D2-7542-4F1E-923A-0C6C255A8566}"/>
              </a:ext>
            </a:extLst>
          </p:cNvPr>
          <p:cNvSpPr/>
          <p:nvPr userDrawn="1"/>
        </p:nvSpPr>
        <p:spPr>
          <a:xfrm>
            <a:off x="2118360" y="6172200"/>
            <a:ext cx="342900" cy="34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0DD9ED3-7DCD-4E23-94F2-51C26D610A2B}"/>
              </a:ext>
            </a:extLst>
          </p:cNvPr>
          <p:cNvSpPr/>
          <p:nvPr userDrawn="1"/>
        </p:nvSpPr>
        <p:spPr>
          <a:xfrm>
            <a:off x="2118360" y="6858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07ED83BD-EB0D-46BD-A015-91554B991642}"/>
              </a:ext>
            </a:extLst>
          </p:cNvPr>
          <p:cNvSpPr/>
          <p:nvPr userDrawn="1"/>
        </p:nvSpPr>
        <p:spPr>
          <a:xfrm>
            <a:off x="2118360" y="10287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069C2404-050F-4EF9-B5FD-333059A9D6FA}"/>
              </a:ext>
            </a:extLst>
          </p:cNvPr>
          <p:cNvSpPr/>
          <p:nvPr userDrawn="1"/>
        </p:nvSpPr>
        <p:spPr>
          <a:xfrm>
            <a:off x="2118360" y="1714500"/>
            <a:ext cx="342900" cy="342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34710FF2-3868-4BB0-AA0F-85DAD4623984}"/>
              </a:ext>
            </a:extLst>
          </p:cNvPr>
          <p:cNvSpPr/>
          <p:nvPr userDrawn="1"/>
        </p:nvSpPr>
        <p:spPr>
          <a:xfrm>
            <a:off x="2118360" y="2057400"/>
            <a:ext cx="3429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4585" y="2766221"/>
            <a:ext cx="6858002" cy="1325563"/>
          </a:xfrm>
        </p:spPr>
        <p:txBody>
          <a:bodyPr rtlCol="0">
            <a:normAutofit/>
          </a:bodyPr>
          <a:lstStyle>
            <a:lvl1pPr algn="ctr"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57" name="Espaço Reservado para Data 3">
            <a:extLst>
              <a:ext uri="{FF2B5EF4-FFF2-40B4-BE49-F238E27FC236}">
                <a16:creationId xmlns:a16="http://schemas.microsoft.com/office/drawing/2014/main" id="{4B58E98B-B927-46C1-8ED3-11D1917EF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99460" y="6356350"/>
            <a:ext cx="27094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8" name="Espaço Reservado para Rodapé 4">
            <a:extLst>
              <a:ext uri="{FF2B5EF4-FFF2-40B4-BE49-F238E27FC236}">
                <a16:creationId xmlns:a16="http://schemas.microsoft.com/office/drawing/2014/main" id="{6CCE00AF-3769-40CD-9667-5C865AF00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83089" y="6356350"/>
            <a:ext cx="22533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9" name="Espaço Reservado para o Número do Slide 5">
            <a:extLst>
              <a:ext uri="{FF2B5EF4-FFF2-40B4-BE49-F238E27FC236}">
                <a16:creationId xmlns:a16="http://schemas.microsoft.com/office/drawing/2014/main" id="{D8C19DE6-07C2-43A2-A5EE-D0967E1F9C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20962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21A29850-9B3D-49F0-9198-80F35FD55140}"/>
              </a:ext>
            </a:extLst>
          </p:cNvPr>
          <p:cNvSpPr/>
          <p:nvPr userDrawn="1"/>
        </p:nvSpPr>
        <p:spPr>
          <a:xfrm>
            <a:off x="5222748" y="0"/>
            <a:ext cx="1746503" cy="17556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20672AB-65F9-4533-9452-7872A8E7C3BC}"/>
              </a:ext>
            </a:extLst>
          </p:cNvPr>
          <p:cNvSpPr/>
          <p:nvPr userDrawn="1"/>
        </p:nvSpPr>
        <p:spPr>
          <a:xfrm>
            <a:off x="1740916" y="0"/>
            <a:ext cx="1746504" cy="17556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A20BF50-7B12-496A-986A-AF0B9880118F}"/>
              </a:ext>
            </a:extLst>
          </p:cNvPr>
          <p:cNvSpPr/>
          <p:nvPr userDrawn="1"/>
        </p:nvSpPr>
        <p:spPr>
          <a:xfrm>
            <a:off x="0" y="0"/>
            <a:ext cx="1746504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6E556028-47A8-47AD-A7ED-1CB2252FBE3D}"/>
              </a:ext>
            </a:extLst>
          </p:cNvPr>
          <p:cNvSpPr/>
          <p:nvPr userDrawn="1"/>
        </p:nvSpPr>
        <p:spPr>
          <a:xfrm>
            <a:off x="10445496" y="0"/>
            <a:ext cx="1746504" cy="17556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C47570CE-A79F-452C-A098-5DE30EBBC6FB}"/>
              </a:ext>
            </a:extLst>
          </p:cNvPr>
          <p:cNvSpPr/>
          <p:nvPr userDrawn="1"/>
        </p:nvSpPr>
        <p:spPr>
          <a:xfrm>
            <a:off x="1740916" y="1733044"/>
            <a:ext cx="1746504" cy="17556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ED3866FD-426E-414F-B17B-F648AF71EA9B}"/>
              </a:ext>
            </a:extLst>
          </p:cNvPr>
          <p:cNvSpPr/>
          <p:nvPr userDrawn="1"/>
        </p:nvSpPr>
        <p:spPr>
          <a:xfrm>
            <a:off x="0" y="1733044"/>
            <a:ext cx="1746504" cy="17556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4B0C63F-EAB3-44FC-B94D-C69BCBD26EBB}"/>
              </a:ext>
            </a:extLst>
          </p:cNvPr>
          <p:cNvSpPr/>
          <p:nvPr userDrawn="1"/>
        </p:nvSpPr>
        <p:spPr>
          <a:xfrm>
            <a:off x="8704580" y="1733044"/>
            <a:ext cx="1746504" cy="17556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4"/>
              </a:solidFill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79B1BFC-C4E4-428C-A63D-1780C528C70E}"/>
              </a:ext>
            </a:extLst>
          </p:cNvPr>
          <p:cNvSpPr/>
          <p:nvPr userDrawn="1"/>
        </p:nvSpPr>
        <p:spPr>
          <a:xfrm>
            <a:off x="5222748" y="1733044"/>
            <a:ext cx="1746504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66506793-EC4D-4DB9-A0A1-CC46BD8565D8}"/>
              </a:ext>
            </a:extLst>
          </p:cNvPr>
          <p:cNvSpPr/>
          <p:nvPr userDrawn="1"/>
        </p:nvSpPr>
        <p:spPr>
          <a:xfrm>
            <a:off x="10451084" y="1733044"/>
            <a:ext cx="1740916" cy="17556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17BD3197-9B69-4E3D-9A01-662F1F8E514B}"/>
              </a:ext>
            </a:extLst>
          </p:cNvPr>
          <p:cNvSpPr/>
          <p:nvPr userDrawn="1"/>
        </p:nvSpPr>
        <p:spPr>
          <a:xfrm>
            <a:off x="3481832" y="1733044"/>
            <a:ext cx="1746504" cy="175564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9720" y="3870960"/>
            <a:ext cx="9052560" cy="1363663"/>
          </a:xfrm>
        </p:spPr>
        <p:txBody>
          <a:bodyPr rtlCol="0" anchor="b">
            <a:normAutofit/>
          </a:bodyPr>
          <a:lstStyle>
            <a:lvl1pPr algn="ctr"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69720" y="5405755"/>
            <a:ext cx="9052560" cy="47688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Espaço Reservado para Imagem 52">
            <a:extLst>
              <a:ext uri="{FF2B5EF4-FFF2-40B4-BE49-F238E27FC236}">
                <a16:creationId xmlns:a16="http://schemas.microsoft.com/office/drawing/2014/main" id="{AEBBD699-238F-487D-A094-5E479CCCCD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81832" y="0"/>
            <a:ext cx="1740916" cy="1733044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7" name="Espaço Reservado para Imagem 52">
            <a:extLst>
              <a:ext uri="{FF2B5EF4-FFF2-40B4-BE49-F238E27FC236}">
                <a16:creationId xmlns:a16="http://schemas.microsoft.com/office/drawing/2014/main" id="{6A29DD5B-55DC-47F4-8032-1E78B3A990B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04580" y="0"/>
            <a:ext cx="1746504" cy="1733044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5" name="Espaço Reservado para Imagem 52">
            <a:extLst>
              <a:ext uri="{FF2B5EF4-FFF2-40B4-BE49-F238E27FC236}">
                <a16:creationId xmlns:a16="http://schemas.microsoft.com/office/drawing/2014/main" id="{DF373D3C-15A7-41D7-A80E-63E14EA87B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69252" y="1733044"/>
            <a:ext cx="1735328" cy="1755648"/>
          </a:xfrm>
          <a:custGeom>
            <a:avLst/>
            <a:gdLst>
              <a:gd name="connsiteX0" fmla="*/ 0 w 1719072"/>
              <a:gd name="connsiteY0" fmla="*/ 0 h 1708970"/>
              <a:gd name="connsiteX1" fmla="*/ 1719072 w 1719072"/>
              <a:gd name="connsiteY1" fmla="*/ 0 h 1708970"/>
              <a:gd name="connsiteX2" fmla="*/ 1719072 w 1719072"/>
              <a:gd name="connsiteY2" fmla="*/ 1708970 h 1708970"/>
              <a:gd name="connsiteX3" fmla="*/ 0 w 1719072"/>
              <a:gd name="connsiteY3" fmla="*/ 1708970 h 170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9072" h="1708970">
                <a:moveTo>
                  <a:pt x="0" y="0"/>
                </a:moveTo>
                <a:lnTo>
                  <a:pt x="1719072" y="0"/>
                </a:lnTo>
                <a:lnTo>
                  <a:pt x="1719072" y="1708970"/>
                </a:lnTo>
                <a:lnTo>
                  <a:pt x="0" y="170897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2FEFBC2-5C67-4F2E-8B5F-6AAF8656FBA4}"/>
              </a:ext>
            </a:extLst>
          </p:cNvPr>
          <p:cNvSpPr/>
          <p:nvPr userDrawn="1"/>
        </p:nvSpPr>
        <p:spPr>
          <a:xfrm>
            <a:off x="6969250" y="0"/>
            <a:ext cx="1740917" cy="17330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7059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9138" y="6356350"/>
            <a:ext cx="783776" cy="365125"/>
          </a:xfrm>
        </p:spPr>
        <p:txBody>
          <a:bodyPr lIns="0" rtlCol="0"/>
          <a:lstStyle>
            <a:lvl1pPr>
              <a:defRPr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10" name="Espaço Reservado para Imagem 28">
            <a:extLst>
              <a:ext uri="{FF2B5EF4-FFF2-40B4-BE49-F238E27FC236}">
                <a16:creationId xmlns:a16="http://schemas.microsoft.com/office/drawing/2014/main" id="{F5B0F680-047E-4915-A8F5-EFB05A62D5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175" y="607060"/>
            <a:ext cx="6082549" cy="6254745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3C3D54C-F4F9-4FBF-80F6-F45EFD6A2CFF}"/>
              </a:ext>
            </a:extLst>
          </p:cNvPr>
          <p:cNvSpPr/>
          <p:nvPr userDrawn="1"/>
        </p:nvSpPr>
        <p:spPr>
          <a:xfrm>
            <a:off x="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A70E28C-9E20-435C-99D0-48CF2909019B}"/>
              </a:ext>
            </a:extLst>
          </p:cNvPr>
          <p:cNvSpPr/>
          <p:nvPr userDrawn="1"/>
        </p:nvSpPr>
        <p:spPr>
          <a:xfrm>
            <a:off x="1213390" y="0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0706EA5A-9289-4E46-9AB8-457FE7AD1491}"/>
              </a:ext>
            </a:extLst>
          </p:cNvPr>
          <p:cNvSpPr/>
          <p:nvPr userDrawn="1"/>
        </p:nvSpPr>
        <p:spPr>
          <a:xfrm>
            <a:off x="1820085" y="0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2425AF3-AF4E-4334-8EF6-9C9C36BFF6E9}"/>
              </a:ext>
            </a:extLst>
          </p:cNvPr>
          <p:cNvSpPr/>
          <p:nvPr userDrawn="1"/>
        </p:nvSpPr>
        <p:spPr>
          <a:xfrm>
            <a:off x="242678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844959B-5FB7-4710-8EB4-C6F2E27C47D4}"/>
              </a:ext>
            </a:extLst>
          </p:cNvPr>
          <p:cNvSpPr/>
          <p:nvPr userDrawn="1"/>
        </p:nvSpPr>
        <p:spPr>
          <a:xfrm>
            <a:off x="3033475" y="0"/>
            <a:ext cx="607060" cy="607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8E72CBB0-055F-4C86-A198-4CCA83E0D07C}"/>
              </a:ext>
            </a:extLst>
          </p:cNvPr>
          <p:cNvSpPr/>
          <p:nvPr userDrawn="1"/>
        </p:nvSpPr>
        <p:spPr>
          <a:xfrm>
            <a:off x="3640170" y="0"/>
            <a:ext cx="607060" cy="6070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21507067-9434-4548-88C1-96187DB5A02A}"/>
              </a:ext>
            </a:extLst>
          </p:cNvPr>
          <p:cNvSpPr/>
          <p:nvPr userDrawn="1"/>
        </p:nvSpPr>
        <p:spPr>
          <a:xfrm>
            <a:off x="4246865" y="0"/>
            <a:ext cx="607060" cy="6070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34ACD849-640F-48CE-8342-1AE774134F52}"/>
              </a:ext>
            </a:extLst>
          </p:cNvPr>
          <p:cNvSpPr/>
          <p:nvPr userDrawn="1"/>
        </p:nvSpPr>
        <p:spPr>
          <a:xfrm>
            <a:off x="4853560" y="0"/>
            <a:ext cx="607060" cy="6070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D195952-CF8E-4D15-9CC8-CA4743A73453}"/>
              </a:ext>
            </a:extLst>
          </p:cNvPr>
          <p:cNvSpPr/>
          <p:nvPr userDrawn="1"/>
        </p:nvSpPr>
        <p:spPr>
          <a:xfrm>
            <a:off x="5460256" y="0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A1A4A50-99ED-4ED2-8288-09A681E55857}"/>
              </a:ext>
            </a:extLst>
          </p:cNvPr>
          <p:cNvSpPr/>
          <p:nvPr userDrawn="1"/>
        </p:nvSpPr>
        <p:spPr>
          <a:xfrm>
            <a:off x="606695" y="0"/>
            <a:ext cx="607060" cy="6070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B5E24E4D-15D7-4BF5-9092-BD4E86DB7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43700" y="3219450"/>
            <a:ext cx="4603750" cy="1343025"/>
          </a:xfrm>
        </p:spPr>
        <p:txBody>
          <a:bodyPr lIns="0" rtlCol="0" anchor="t">
            <a:normAutofit/>
          </a:bodyPr>
          <a:lstStyle>
            <a:lvl1pPr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22" name="Espaço Reservado para Texto 2">
            <a:extLst>
              <a:ext uri="{FF2B5EF4-FFF2-40B4-BE49-F238E27FC236}">
                <a16:creationId xmlns:a16="http://schemas.microsoft.com/office/drawing/2014/main" id="{27093093-F077-4A1D-A6ED-946369A581A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743700" y="4589463"/>
            <a:ext cx="4603750" cy="1500187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693E355-5671-4FE4-8958-99FC40EF5B1D}"/>
              </a:ext>
            </a:extLst>
          </p:cNvPr>
          <p:cNvSpPr/>
          <p:nvPr userDrawn="1"/>
        </p:nvSpPr>
        <p:spPr>
          <a:xfrm>
            <a:off x="6743700" y="2850249"/>
            <a:ext cx="628650" cy="1822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4"/>
              </a:solidFill>
            </a:endParaRPr>
          </a:p>
        </p:txBody>
      </p:sp>
      <p:sp>
        <p:nvSpPr>
          <p:cNvPr id="26" name="Espaço Reservado para Rodapé 4">
            <a:extLst>
              <a:ext uri="{FF2B5EF4-FFF2-40B4-BE49-F238E27FC236}">
                <a16:creationId xmlns:a16="http://schemas.microsoft.com/office/drawing/2014/main" id="{F3D699E8-339D-4753-8032-13F328C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47214" y="6356350"/>
            <a:ext cx="2808515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7" name="Espaço Reservado para o Número do Slide 5">
            <a:extLst>
              <a:ext uri="{FF2B5EF4-FFF2-40B4-BE49-F238E27FC236}">
                <a16:creationId xmlns:a16="http://schemas.microsoft.com/office/drawing/2014/main" id="{C24FE381-D866-4C7F-95D5-4CF34B3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0030" y="6356350"/>
            <a:ext cx="783770" cy="365125"/>
          </a:xfrm>
        </p:spPr>
        <p:txBody>
          <a:bodyPr rtlCol="0"/>
          <a:lstStyle>
            <a:lvl1pPr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582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iver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C4A94B9-9E00-4DD6-BCD4-604645044CAD}"/>
              </a:ext>
            </a:extLst>
          </p:cNvPr>
          <p:cNvSpPr/>
          <p:nvPr userDrawn="1"/>
        </p:nvSpPr>
        <p:spPr>
          <a:xfrm>
            <a:off x="5017194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839AA0F-90FD-444F-B618-EE6F4C1F122A}"/>
              </a:ext>
            </a:extLst>
          </p:cNvPr>
          <p:cNvSpPr/>
          <p:nvPr userDrawn="1"/>
        </p:nvSpPr>
        <p:spPr>
          <a:xfrm>
            <a:off x="430045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F35D740-BF58-4DAE-A85B-5EF9B6EE3615}"/>
              </a:ext>
            </a:extLst>
          </p:cNvPr>
          <p:cNvSpPr/>
          <p:nvPr userDrawn="1"/>
        </p:nvSpPr>
        <p:spPr>
          <a:xfrm>
            <a:off x="5375565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7B3B2E1-FF09-40A7-993A-BFF59632C25C}"/>
              </a:ext>
            </a:extLst>
          </p:cNvPr>
          <p:cNvSpPr/>
          <p:nvPr userDrawn="1"/>
        </p:nvSpPr>
        <p:spPr>
          <a:xfrm>
            <a:off x="358371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109981C2-BC8B-44CC-9A8B-A5B381264380}"/>
              </a:ext>
            </a:extLst>
          </p:cNvPr>
          <p:cNvSpPr/>
          <p:nvPr userDrawn="1"/>
        </p:nvSpPr>
        <p:spPr>
          <a:xfrm>
            <a:off x="286696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FFAAD0A-E8F9-47F8-874E-433E4C9A92AC}"/>
              </a:ext>
            </a:extLst>
          </p:cNvPr>
          <p:cNvSpPr/>
          <p:nvPr userDrawn="1"/>
        </p:nvSpPr>
        <p:spPr>
          <a:xfrm>
            <a:off x="215022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871ABB2-3607-4850-A2E7-141BF30EA1E4}"/>
              </a:ext>
            </a:extLst>
          </p:cNvPr>
          <p:cNvSpPr/>
          <p:nvPr userDrawn="1"/>
        </p:nvSpPr>
        <p:spPr>
          <a:xfrm>
            <a:off x="3225339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BAFBB6AA-DB66-48A4-BBD2-9B36C02E5371}"/>
              </a:ext>
            </a:extLst>
          </p:cNvPr>
          <p:cNvSpPr/>
          <p:nvPr userDrawn="1"/>
        </p:nvSpPr>
        <p:spPr>
          <a:xfrm>
            <a:off x="1791855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D09AC868-5C63-419B-8791-593862E707C6}"/>
              </a:ext>
            </a:extLst>
          </p:cNvPr>
          <p:cNvSpPr/>
          <p:nvPr userDrawn="1"/>
        </p:nvSpPr>
        <p:spPr>
          <a:xfrm>
            <a:off x="1433484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C136AF71-D03B-4190-8590-1688288FB9F2}"/>
              </a:ext>
            </a:extLst>
          </p:cNvPr>
          <p:cNvSpPr/>
          <p:nvPr userDrawn="1"/>
        </p:nvSpPr>
        <p:spPr>
          <a:xfrm>
            <a:off x="6092307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2DA6CEDE-A238-4C3A-B315-B3D3081EC7CC}"/>
              </a:ext>
            </a:extLst>
          </p:cNvPr>
          <p:cNvSpPr/>
          <p:nvPr userDrawn="1"/>
        </p:nvSpPr>
        <p:spPr>
          <a:xfrm>
            <a:off x="358371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24ACE100-6140-4208-8CE9-DFE45B35007E}"/>
              </a:ext>
            </a:extLst>
          </p:cNvPr>
          <p:cNvSpPr/>
          <p:nvPr userDrawn="1"/>
        </p:nvSpPr>
        <p:spPr>
          <a:xfrm>
            <a:off x="4658823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675F84B-6DC9-4492-A492-95E4ABEF1B78}"/>
              </a:ext>
            </a:extLst>
          </p:cNvPr>
          <p:cNvSpPr/>
          <p:nvPr userDrawn="1"/>
        </p:nvSpPr>
        <p:spPr>
          <a:xfrm>
            <a:off x="1075113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DA788D4C-E960-45E8-ABC4-72FC2128647B}"/>
              </a:ext>
            </a:extLst>
          </p:cNvPr>
          <p:cNvSpPr/>
          <p:nvPr userDrawn="1"/>
        </p:nvSpPr>
        <p:spPr>
          <a:xfrm>
            <a:off x="250859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728D71AB-A26E-43A9-B413-A59CFBCDD9B1}"/>
              </a:ext>
            </a:extLst>
          </p:cNvPr>
          <p:cNvSpPr/>
          <p:nvPr userDrawn="1"/>
        </p:nvSpPr>
        <p:spPr>
          <a:xfrm>
            <a:off x="716742" y="0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171E9C91-A1C1-432A-9523-A511B304162F}"/>
              </a:ext>
            </a:extLst>
          </p:cNvPr>
          <p:cNvSpPr/>
          <p:nvPr userDrawn="1"/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A1D3C8E1-8F58-4916-9097-718454DAC9FC}"/>
              </a:ext>
            </a:extLst>
          </p:cNvPr>
          <p:cNvSpPr/>
          <p:nvPr userDrawn="1"/>
        </p:nvSpPr>
        <p:spPr>
          <a:xfrm>
            <a:off x="5733936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F1465436-7CD8-4713-84B2-BE392283D713}"/>
              </a:ext>
            </a:extLst>
          </p:cNvPr>
          <p:cNvSpPr/>
          <p:nvPr userDrawn="1"/>
        </p:nvSpPr>
        <p:spPr>
          <a:xfrm>
            <a:off x="3942081" y="0"/>
            <a:ext cx="36576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054BFDB3-CC2F-4666-9557-90812A8E5147}"/>
              </a:ext>
            </a:extLst>
          </p:cNvPr>
          <p:cNvSpPr/>
          <p:nvPr userDrawn="1"/>
        </p:nvSpPr>
        <p:spPr>
          <a:xfrm>
            <a:off x="11467872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6DD356C3-53D1-4AF1-B3FD-AEEFF75FDB5C}"/>
              </a:ext>
            </a:extLst>
          </p:cNvPr>
          <p:cNvSpPr/>
          <p:nvPr userDrawn="1"/>
        </p:nvSpPr>
        <p:spPr>
          <a:xfrm>
            <a:off x="10751130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08C89E7C-AF7A-4E82-B01B-1A945C7BBF79}"/>
              </a:ext>
            </a:extLst>
          </p:cNvPr>
          <p:cNvSpPr/>
          <p:nvPr userDrawn="1"/>
        </p:nvSpPr>
        <p:spPr>
          <a:xfrm>
            <a:off x="1182624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4605B19F-DE4A-4705-A964-0579015AED0E}"/>
              </a:ext>
            </a:extLst>
          </p:cNvPr>
          <p:cNvSpPr/>
          <p:nvPr userDrawn="1"/>
        </p:nvSpPr>
        <p:spPr>
          <a:xfrm>
            <a:off x="10034388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4D299157-3482-4535-BECD-566EFFF308AD}"/>
              </a:ext>
            </a:extLst>
          </p:cNvPr>
          <p:cNvSpPr/>
          <p:nvPr userDrawn="1"/>
        </p:nvSpPr>
        <p:spPr>
          <a:xfrm>
            <a:off x="9317646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EC8CCBF5-CCDC-43C9-B57D-B9DAE23B58BE}"/>
              </a:ext>
            </a:extLst>
          </p:cNvPr>
          <p:cNvSpPr/>
          <p:nvPr userDrawn="1"/>
        </p:nvSpPr>
        <p:spPr>
          <a:xfrm>
            <a:off x="8600904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F412D896-790A-420A-BBFB-AFDB7BD9B603}"/>
              </a:ext>
            </a:extLst>
          </p:cNvPr>
          <p:cNvSpPr/>
          <p:nvPr userDrawn="1"/>
        </p:nvSpPr>
        <p:spPr>
          <a:xfrm>
            <a:off x="9676017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95941E70-EE67-4F80-B753-2F6426D0A9DA}"/>
              </a:ext>
            </a:extLst>
          </p:cNvPr>
          <p:cNvSpPr/>
          <p:nvPr userDrawn="1"/>
        </p:nvSpPr>
        <p:spPr>
          <a:xfrm>
            <a:off x="8242533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6751E552-2222-4200-8E39-4DF2BEB677FD}"/>
              </a:ext>
            </a:extLst>
          </p:cNvPr>
          <p:cNvSpPr/>
          <p:nvPr userDrawn="1"/>
        </p:nvSpPr>
        <p:spPr>
          <a:xfrm>
            <a:off x="7884162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3" name="Retângulo 62">
            <a:extLst>
              <a:ext uri="{FF2B5EF4-FFF2-40B4-BE49-F238E27FC236}">
                <a16:creationId xmlns:a16="http://schemas.microsoft.com/office/drawing/2014/main" id="{B43002CA-9883-43A9-B000-00F9F7A14D27}"/>
              </a:ext>
            </a:extLst>
          </p:cNvPr>
          <p:cNvSpPr/>
          <p:nvPr userDrawn="1"/>
        </p:nvSpPr>
        <p:spPr>
          <a:xfrm>
            <a:off x="6809049" y="0"/>
            <a:ext cx="36576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861A1E0B-5D8C-42BB-8493-4A6E267A7C73}"/>
              </a:ext>
            </a:extLst>
          </p:cNvPr>
          <p:cNvSpPr/>
          <p:nvPr userDrawn="1"/>
        </p:nvSpPr>
        <p:spPr>
          <a:xfrm>
            <a:off x="11109501" y="0"/>
            <a:ext cx="36576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51E86EA3-C77E-4F5B-B2D8-06ACD07DECA4}"/>
              </a:ext>
            </a:extLst>
          </p:cNvPr>
          <p:cNvSpPr/>
          <p:nvPr userDrawn="1"/>
        </p:nvSpPr>
        <p:spPr>
          <a:xfrm>
            <a:off x="7525791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9" name="Retângulo 68">
            <a:extLst>
              <a:ext uri="{FF2B5EF4-FFF2-40B4-BE49-F238E27FC236}">
                <a16:creationId xmlns:a16="http://schemas.microsoft.com/office/drawing/2014/main" id="{5DD0E5EA-DA68-48FA-984B-26F2185EF431}"/>
              </a:ext>
            </a:extLst>
          </p:cNvPr>
          <p:cNvSpPr/>
          <p:nvPr userDrawn="1"/>
        </p:nvSpPr>
        <p:spPr>
          <a:xfrm>
            <a:off x="8959275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B1E5F851-80EC-44A1-B97A-D40F00A63A11}"/>
              </a:ext>
            </a:extLst>
          </p:cNvPr>
          <p:cNvSpPr/>
          <p:nvPr userDrawn="1"/>
        </p:nvSpPr>
        <p:spPr>
          <a:xfrm>
            <a:off x="7167420" y="0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3" name="Retângulo 72">
            <a:extLst>
              <a:ext uri="{FF2B5EF4-FFF2-40B4-BE49-F238E27FC236}">
                <a16:creationId xmlns:a16="http://schemas.microsoft.com/office/drawing/2014/main" id="{006D6FCB-D2DE-4100-B034-4F158AA21763}"/>
              </a:ext>
            </a:extLst>
          </p:cNvPr>
          <p:cNvSpPr/>
          <p:nvPr userDrawn="1"/>
        </p:nvSpPr>
        <p:spPr>
          <a:xfrm>
            <a:off x="6450678" y="0"/>
            <a:ext cx="365760" cy="3657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5" name="Retângulo 74">
            <a:extLst>
              <a:ext uri="{FF2B5EF4-FFF2-40B4-BE49-F238E27FC236}">
                <a16:creationId xmlns:a16="http://schemas.microsoft.com/office/drawing/2014/main" id="{293C2CDE-BD78-4521-A433-7332BF3D57FA}"/>
              </a:ext>
            </a:extLst>
          </p:cNvPr>
          <p:cNvSpPr/>
          <p:nvPr userDrawn="1"/>
        </p:nvSpPr>
        <p:spPr>
          <a:xfrm>
            <a:off x="10392759" y="0"/>
            <a:ext cx="365760" cy="365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6" name="Espaço Reservado para Texto 2">
            <a:extLst>
              <a:ext uri="{FF2B5EF4-FFF2-40B4-BE49-F238E27FC236}">
                <a16:creationId xmlns:a16="http://schemas.microsoft.com/office/drawing/2014/main" id="{4BBE4B76-BA2D-4EA4-A178-30F57AC1DF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43984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78" name="Espaço Reservado para Texto 4">
            <a:extLst>
              <a:ext uri="{FF2B5EF4-FFF2-40B4-BE49-F238E27FC236}">
                <a16:creationId xmlns:a16="http://schemas.microsoft.com/office/drawing/2014/main" id="{045FF175-F59F-4A69-B296-E046C778424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43984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80" name="Espaço Reservado para Texto 2">
            <a:extLst>
              <a:ext uri="{FF2B5EF4-FFF2-40B4-BE49-F238E27FC236}">
                <a16:creationId xmlns:a16="http://schemas.microsoft.com/office/drawing/2014/main" id="{FBAA7D2D-B5F0-416A-A89F-1DC3E6A877E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43984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82" name="Espaço Reservado para Texto 2">
            <a:extLst>
              <a:ext uri="{FF2B5EF4-FFF2-40B4-BE49-F238E27FC236}">
                <a16:creationId xmlns:a16="http://schemas.microsoft.com/office/drawing/2014/main" id="{01187116-E25F-47A2-9BC5-532F3F42D31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43980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28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#</a:t>
            </a:r>
          </a:p>
        </p:txBody>
      </p:sp>
      <p:sp>
        <p:nvSpPr>
          <p:cNvPr id="84" name="Espaço Reservado para Texto 2">
            <a:extLst>
              <a:ext uri="{FF2B5EF4-FFF2-40B4-BE49-F238E27FC236}">
                <a16:creationId xmlns:a16="http://schemas.microsoft.com/office/drawing/2014/main" id="{B69B6CD5-B022-423C-A017-AD2D8FFA0665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38200" y="5226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6" name="Espaço Reservado para Texto 2">
            <a:extLst>
              <a:ext uri="{FF2B5EF4-FFF2-40B4-BE49-F238E27FC236}">
                <a16:creationId xmlns:a16="http://schemas.microsoft.com/office/drawing/2014/main" id="{06A7180A-5FBF-4DE7-A668-E24E022DFA9E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298609" y="5226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7" name="Espaço Reservado para Texto 2">
            <a:extLst>
              <a:ext uri="{FF2B5EF4-FFF2-40B4-BE49-F238E27FC236}">
                <a16:creationId xmlns:a16="http://schemas.microsoft.com/office/drawing/2014/main" id="{2EFABF40-7E40-4F8A-80D3-DB5903EEBDF1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023074" y="5226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8" name="Espaço Reservado para Texto 2">
            <a:extLst>
              <a:ext uri="{FF2B5EF4-FFF2-40B4-BE49-F238E27FC236}">
                <a16:creationId xmlns:a16="http://schemas.microsoft.com/office/drawing/2014/main" id="{FFD10C91-B253-496D-889A-D48B1A0AA556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3562665" y="5226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000" kern="1200" spc="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9" name="Título 1">
            <a:extLst>
              <a:ext uri="{FF2B5EF4-FFF2-40B4-BE49-F238E27FC236}">
                <a16:creationId xmlns:a16="http://schemas.microsoft.com/office/drawing/2014/main" id="{9FDBCD91-EE94-4107-8814-059FE0E8F2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0476" y="629616"/>
            <a:ext cx="9371048" cy="1325563"/>
          </a:xfrm>
        </p:spPr>
        <p:txBody>
          <a:bodyPr rtlCol="0" anchor="ctr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0"/>
              <a:t>Clique para editar o título Mestre </a:t>
            </a:r>
          </a:p>
        </p:txBody>
      </p:sp>
      <p:sp>
        <p:nvSpPr>
          <p:cNvPr id="93" name="Espaço Reservado para Data 3">
            <a:extLst>
              <a:ext uri="{FF2B5EF4-FFF2-40B4-BE49-F238E27FC236}">
                <a16:creationId xmlns:a16="http://schemas.microsoft.com/office/drawing/2014/main" id="{3EDC5EF0-E937-47AD-8F93-11A7E03197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94" name="Espaço Reservado para Rodapé 4">
            <a:extLst>
              <a:ext uri="{FF2B5EF4-FFF2-40B4-BE49-F238E27FC236}">
                <a16:creationId xmlns:a16="http://schemas.microsoft.com/office/drawing/2014/main" id="{4CB9AE8E-EB22-4097-951C-4A6E38B2D47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95" name="Espaço Reservado para o Número do Slide 5">
            <a:extLst>
              <a:ext uri="{FF2B5EF4-FFF2-40B4-BE49-F238E27FC236}">
                <a16:creationId xmlns:a16="http://schemas.microsoft.com/office/drawing/2014/main" id="{D89D10F4-442B-4B78-B541-92469482E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76" r:id="rId4"/>
    <p:sldLayoutId id="2147483650" r:id="rId5"/>
    <p:sldLayoutId id="2147483682" r:id="rId6"/>
    <p:sldLayoutId id="2147483667" r:id="rId7"/>
    <p:sldLayoutId id="2147483668" r:id="rId8"/>
    <p:sldLayoutId id="2147483656" r:id="rId9"/>
    <p:sldLayoutId id="2147483677" r:id="rId10"/>
    <p:sldLayoutId id="2147483664" r:id="rId11"/>
    <p:sldLayoutId id="2147483678" r:id="rId12"/>
    <p:sldLayoutId id="2147483679" r:id="rId13"/>
    <p:sldLayoutId id="2147483680" r:id="rId14"/>
    <p:sldLayoutId id="2147483673" r:id="rId15"/>
    <p:sldLayoutId id="2147483681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0B5415FF-395A-4AF8-B0FD-292979D3F80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1376" r="21376"/>
          <a:stretch/>
        </p:blipFill>
        <p:spPr/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t-BR" dirty="0"/>
              <a:t>Projeto SportGirls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A801DCC8-3AD5-4A76-8E21-3CCFD3370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pt-BR" dirty="0"/>
              <a:t>16/07/2023</a:t>
            </a:r>
          </a:p>
        </p:txBody>
      </p:sp>
      <p:pic>
        <p:nvPicPr>
          <p:cNvPr id="18" name="Espaço Reservado para Imagem 17">
            <a:extLst>
              <a:ext uri="{FF2B5EF4-FFF2-40B4-BE49-F238E27FC236}">
                <a16:creationId xmlns:a16="http://schemas.microsoft.com/office/drawing/2014/main" id="{DF1622E7-8A65-41B3-A580-D41862C0882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/>
          <a:stretch/>
        </p:blipFill>
        <p:spPr>
          <a:xfrm>
            <a:off x="0" y="546461"/>
            <a:ext cx="2298649" cy="2298648"/>
          </a:xfrm>
        </p:spPr>
      </p:pic>
      <p:pic>
        <p:nvPicPr>
          <p:cNvPr id="15" name="Espaço Reservado para Imagem 14">
            <a:extLst>
              <a:ext uri="{FF2B5EF4-FFF2-40B4-BE49-F238E27FC236}">
                <a16:creationId xmlns:a16="http://schemas.microsoft.com/office/drawing/2014/main" id="{BC440D7D-B6ED-48AB-80DC-7E1E2E8E61C5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l="16681" r="16681"/>
          <a:stretch/>
        </p:blipFill>
        <p:spPr>
          <a:xfrm>
            <a:off x="3858997" y="4984955"/>
            <a:ext cx="1893468" cy="1895219"/>
          </a:xfr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140575" y="5597525"/>
            <a:ext cx="5051425" cy="471488"/>
          </a:xfrm>
        </p:spPr>
        <p:txBody>
          <a:bodyPr rtlCol="0"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Sofia B. Torquato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F0DE9BA-B674-3572-B695-04D2554E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273050"/>
            <a:ext cx="4603750" cy="1343025"/>
          </a:xfrm>
        </p:spPr>
        <p:txBody>
          <a:bodyPr/>
          <a:lstStyle/>
          <a:p>
            <a:r>
              <a:rPr lang="pt-BR" dirty="0"/>
              <a:t>Protótipos: Eventos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1BF3A1-CD50-6C0D-BB4E-31EBFFDB5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8920" y="1616075"/>
            <a:ext cx="4603750" cy="4494439"/>
          </a:xfrm>
        </p:spPr>
        <p:txBody>
          <a:bodyPr>
            <a:normAutofit/>
          </a:bodyPr>
          <a:lstStyle/>
          <a:p>
            <a:r>
              <a:rPr lang="pt-BR" dirty="0"/>
              <a:t>A parte de “ Eventos” é uma seção onde você consegue pesquisar eventos de esportes baseado na sua localização, gostos ou conexões. Essa seção foi criada inspirada na parte de Eventos do Facebook.</a:t>
            </a:r>
          </a:p>
          <a:p>
            <a:r>
              <a:rPr lang="pt-BR" dirty="0"/>
              <a:t>É possível ver quantos interessados e quantos irão comparecer ao local, além de que também é possível comentar com outras pessoas sobre o evento.</a:t>
            </a:r>
          </a:p>
          <a:p>
            <a:r>
              <a:rPr lang="pt-BR" dirty="0"/>
              <a:t>Nada melhor que usar um evento real, não é mesmo?</a:t>
            </a:r>
          </a:p>
          <a:p>
            <a:r>
              <a:rPr lang="pt-BR" dirty="0"/>
              <a:t>Este evento ao lado é um evento real de futebol feminino realizado desde 2022 em Pelotas, RS. Uma ótima forma de dar mais visibilidade ao futebol feminino.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63D3E-F5F4-96D8-C689-2EE010945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pt-BR" dirty="0"/>
              <a:t>17/07/2023</a:t>
            </a:r>
          </a:p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2DB699-434A-2820-9AD4-08C9C732301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10</a:t>
            </a:fld>
            <a:endParaRPr lang="pt-BR" noProof="0"/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83043F46-C365-E404-A6A2-D10CF44294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592364" y="0"/>
            <a:ext cx="4603750" cy="6858000"/>
          </a:xfrm>
        </p:spPr>
      </p:pic>
      <p:sp>
        <p:nvSpPr>
          <p:cNvPr id="2" name="Espaço Reservado para Rodapé 96">
            <a:extLst>
              <a:ext uri="{FF2B5EF4-FFF2-40B4-BE49-F238E27FC236}">
                <a16:creationId xmlns:a16="http://schemas.microsoft.com/office/drawing/2014/main" id="{F0CC7CEB-860B-D412-EF5F-1462A0E499B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8518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F0DE9BA-B674-3572-B695-04D2554E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273050"/>
            <a:ext cx="4603750" cy="1343025"/>
          </a:xfrm>
        </p:spPr>
        <p:txBody>
          <a:bodyPr>
            <a:normAutofit fontScale="90000"/>
          </a:bodyPr>
          <a:lstStyle/>
          <a:p>
            <a:r>
              <a:rPr lang="pt-BR" dirty="0"/>
              <a:t>Protótipos: Comunidades e Clubes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1BF3A1-CD50-6C0D-BB4E-31EBFFDB5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8920" y="1881415"/>
            <a:ext cx="4603750" cy="4494439"/>
          </a:xfrm>
        </p:spPr>
        <p:txBody>
          <a:bodyPr>
            <a:normAutofit/>
          </a:bodyPr>
          <a:lstStyle/>
          <a:p>
            <a:r>
              <a:rPr lang="pt-BR" dirty="0"/>
              <a:t>A sessão de “Comunidades e Clubes” é essencial para o aplicativo. Nele você é capaz de explorar várias comunidades onde você pode compartilhar suas experiencias e também pode ingressar em diversos clubes. Tudo isso com base na sua localização</a:t>
            </a:r>
          </a:p>
          <a:p>
            <a:r>
              <a:rPr lang="pt-BR" dirty="0"/>
              <a:t>As pesquisas mostraram que as mulheres também tem medo de praticar esportes de noite, pois durante o dia é impossível devido a correria do dia-a-dia. O grupo ao lado seria uma ótica saída para essas mulheres.</a:t>
            </a:r>
          </a:p>
          <a:p>
            <a:r>
              <a:rPr lang="pt-BR" dirty="0"/>
              <a:t>“Saia na Noite” é um grupo que há quase 30 anos incentiva mulheres a pedalar em SP.</a:t>
            </a:r>
          </a:p>
          <a:p>
            <a:endParaRPr lang="pt-BR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63D3E-F5F4-96D8-C689-2EE010945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pt-BR" dirty="0"/>
              <a:t>17/07/2023</a:t>
            </a:r>
          </a:p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2DB699-434A-2820-9AD4-08C9C732301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11</a:t>
            </a:fld>
            <a:endParaRPr lang="pt-BR" noProof="0"/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83043F46-C365-E404-A6A2-D10CF44294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592364" y="0"/>
            <a:ext cx="4603750" cy="6858000"/>
          </a:xfrm>
        </p:spPr>
      </p:pic>
      <p:sp>
        <p:nvSpPr>
          <p:cNvPr id="2" name="Espaço Reservado para Rodapé 96">
            <a:extLst>
              <a:ext uri="{FF2B5EF4-FFF2-40B4-BE49-F238E27FC236}">
                <a16:creationId xmlns:a16="http://schemas.microsoft.com/office/drawing/2014/main" id="{7A49F947-FF32-8F0F-67B7-55CF0F5C4A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2842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F0DE9BA-B674-3572-B695-04D2554E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273050"/>
            <a:ext cx="4603750" cy="1343025"/>
          </a:xfrm>
        </p:spPr>
        <p:txBody>
          <a:bodyPr>
            <a:normAutofit/>
          </a:bodyPr>
          <a:lstStyle/>
          <a:p>
            <a:r>
              <a:rPr lang="pt-BR" dirty="0"/>
              <a:t>Protótipos: Noticias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1BF3A1-CD50-6C0D-BB4E-31EBFFDB5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8920" y="1881415"/>
            <a:ext cx="4603750" cy="4494439"/>
          </a:xfrm>
        </p:spPr>
        <p:txBody>
          <a:bodyPr>
            <a:normAutofit/>
          </a:bodyPr>
          <a:lstStyle/>
          <a:p>
            <a:r>
              <a:rPr lang="pt-BR" dirty="0"/>
              <a:t>Por último e não menos importante, vem a parte de “ Noticias, Jogos e Saúde”</a:t>
            </a:r>
          </a:p>
          <a:p>
            <a:r>
              <a:rPr lang="pt-BR" dirty="0"/>
              <a:t>A parte de noticias é essencial para o conhecimento no mundo esportivo feminino, mostrando notícias mais relevantes e inspiradoras, incluindo conquistas de atletas, avanços na saúde e qualidade de vida, e tendências esportivas.</a:t>
            </a:r>
          </a:p>
          <a:p>
            <a:r>
              <a:rPr lang="pt-BR" dirty="0"/>
              <a:t>A área de jogos é destinado para acompanhar jogos em tempo de acordo com seus esportes de preferência (uma ótima jogada neste momento já que está acontecendo a Copa do Mundo Feminina, por exemplo).</a:t>
            </a:r>
          </a:p>
          <a:p>
            <a:r>
              <a:rPr lang="pt-BR" dirty="0"/>
              <a:t>A área da saúde também faz parte de noticias, porém, voltadas á qualidade de vida e saúde.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63D3E-F5F4-96D8-C689-2EE010945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pt-BR" dirty="0"/>
              <a:t>17/07/2023</a:t>
            </a:r>
          </a:p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2DB699-434A-2820-9AD4-08C9C732301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12</a:t>
            </a:fld>
            <a:endParaRPr lang="pt-BR" noProof="0"/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83043F46-C365-E404-A6A2-D10CF44294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592364" y="0"/>
            <a:ext cx="4603750" cy="6858000"/>
          </a:xfrm>
        </p:spPr>
      </p:pic>
      <p:sp>
        <p:nvSpPr>
          <p:cNvPr id="2" name="Espaço Reservado para Rodapé 96">
            <a:extLst>
              <a:ext uri="{FF2B5EF4-FFF2-40B4-BE49-F238E27FC236}">
                <a16:creationId xmlns:a16="http://schemas.microsoft.com/office/drawing/2014/main" id="{0477E230-17CF-2787-20B0-6A48D4E87D2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85254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0" y="428171"/>
            <a:ext cx="4603750" cy="1343025"/>
          </a:xfrm>
        </p:spPr>
        <p:txBody>
          <a:bodyPr rtlCol="0"/>
          <a:lstStyle/>
          <a:p>
            <a:pPr rtl="0"/>
            <a:r>
              <a:rPr lang="pt-BR" dirty="0"/>
              <a:t>Testes e Aprendizado:</a:t>
            </a:r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8DED6838-F344-49D7-A93B-2BB63CD342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423" r="22423"/>
          <a:stretch/>
        </p:blipFill>
        <p:spPr>
          <a:xfrm>
            <a:off x="0" y="428171"/>
            <a:ext cx="6096000" cy="6429829"/>
          </a:xfrm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46EDBD-9882-4D3C-866D-07301A034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0050" y="1554594"/>
            <a:ext cx="4603750" cy="4801756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 fase de testes pode ser feita através de um suporte contínuo, ou seja, lançamento do aplicativo, ouvir feedbacks e anotar pontos de melhoria.</a:t>
            </a:r>
          </a:p>
          <a:p>
            <a:pPr rtl="0"/>
            <a:r>
              <a:rPr lang="pt-BR" dirty="0"/>
              <a:t>Uma outra forma de também ajudar na questão de melhoria, seria uma matriz CSD com base nos feedbacks.</a:t>
            </a:r>
          </a:p>
        </p:txBody>
      </p:sp>
      <p:sp>
        <p:nvSpPr>
          <p:cNvPr id="24" name="Espaço Reservado para Data 23">
            <a:extLst>
              <a:ext uri="{FF2B5EF4-FFF2-40B4-BE49-F238E27FC236}">
                <a16:creationId xmlns:a16="http://schemas.microsoft.com/office/drawing/2014/main" id="{A568F77E-2A15-420A-9FF1-5372468FB1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9138" y="6356350"/>
            <a:ext cx="78377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26" name="Espaço Reservado para o Número do Slide 25">
            <a:extLst>
              <a:ext uri="{FF2B5EF4-FFF2-40B4-BE49-F238E27FC236}">
                <a16:creationId xmlns:a16="http://schemas.microsoft.com/office/drawing/2014/main" id="{D9D7223C-05DC-44D0-899D-45F20365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0030" y="6356350"/>
            <a:ext cx="78377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13</a:t>
            </a:fld>
            <a:endParaRPr lang="pt-BR"/>
          </a:p>
        </p:txBody>
      </p:sp>
      <p:sp>
        <p:nvSpPr>
          <p:cNvPr id="4" name="Espaço Reservado para Rodapé 96">
            <a:extLst>
              <a:ext uri="{FF2B5EF4-FFF2-40B4-BE49-F238E27FC236}">
                <a16:creationId xmlns:a16="http://schemas.microsoft.com/office/drawing/2014/main" id="{7948D72D-C6C9-5B1F-1448-F0E654A1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46988" y="6356350"/>
            <a:ext cx="2808287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40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pessoa ruiva com óculos redondos, lenço azul, contra um plano de fundo laranja">
            <a:extLst>
              <a:ext uri="{FF2B5EF4-FFF2-40B4-BE49-F238E27FC236}">
                <a16:creationId xmlns:a16="http://schemas.microsoft.com/office/drawing/2014/main" id="{77C64309-2BFE-48CD-9B51-BEA1BC9F5D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2900" y="0"/>
            <a:ext cx="118491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762DA2-02E0-4172-94FD-1700F4DBE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99" y="473455"/>
            <a:ext cx="4813301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 O MARKETING, HEIN?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01CEDA-E0CE-4863-A93C-2A0FF4123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99" y="1799019"/>
            <a:ext cx="4203701" cy="4398582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Algumas ideias para o Marketing do app em curto prazo são: </a:t>
            </a:r>
          </a:p>
          <a:p>
            <a:pPr rtl="0"/>
            <a:r>
              <a:rPr lang="pt-BR" b="1" u="sng" dirty="0"/>
              <a:t>Campanhas de Mídia Social: </a:t>
            </a:r>
            <a:r>
              <a:rPr lang="pt-BR" dirty="0"/>
              <a:t>Utilizar plataformas como Instagram, Facebook e Twitter para promover o aplicativo, compartilhar histórias de sucesso de usuários e destacar como principais funcionalidades.</a:t>
            </a:r>
          </a:p>
          <a:p>
            <a:pPr rtl="0"/>
            <a:r>
              <a:rPr lang="pt-BR" b="1" u="sng" dirty="0"/>
              <a:t>Eventos e Patrocínios:</a:t>
            </a:r>
            <a:r>
              <a:rPr lang="pt-BR" dirty="0"/>
              <a:t> Participar de eventos</a:t>
            </a:r>
          </a:p>
          <a:p>
            <a:pPr rtl="0"/>
            <a:r>
              <a:rPr lang="pt-BR" b="1" u="sng" dirty="0"/>
              <a:t>Programa de Indicações: </a:t>
            </a:r>
            <a:r>
              <a:rPr lang="pt-BR" dirty="0"/>
              <a:t>Crie um programa de indicações, onde os usuários são incentivados a convidar amigos para o aplicativo e, na troca, receba recompensas ou benefícios exclusivos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EC8ABEB9-4927-49A9-A2E7-7477EB2846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441E9947-AF04-4491-A853-16ED82EE7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14</a:t>
            </a:fld>
            <a:endParaRPr lang="pt-BR"/>
          </a:p>
        </p:txBody>
      </p:sp>
      <p:sp>
        <p:nvSpPr>
          <p:cNvPr id="6" name="Espaço Reservado para Rodapé 96">
            <a:extLst>
              <a:ext uri="{FF2B5EF4-FFF2-40B4-BE49-F238E27FC236}">
                <a16:creationId xmlns:a16="http://schemas.microsoft.com/office/drawing/2014/main" id="{FE3FB92B-0FF5-4AD5-0FDA-686D132C1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93313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pessoa ruiva com óculos redondos, lenço azul, contra um plano de fundo laranja">
            <a:extLst>
              <a:ext uri="{FF2B5EF4-FFF2-40B4-BE49-F238E27FC236}">
                <a16:creationId xmlns:a16="http://schemas.microsoft.com/office/drawing/2014/main" id="{77C64309-2BFE-48CD-9B51-BEA1BC9F5D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2900" y="0"/>
            <a:ext cx="118491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762DA2-02E0-4172-94FD-1700F4DBE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99" y="473455"/>
            <a:ext cx="4813301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 O MARKETING, HEIN?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01CEDA-E0CE-4863-A93C-2A0FF4123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99" y="1799019"/>
            <a:ext cx="4203701" cy="4398582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Algumas ideias para o Marketing do app a longo prazo são:</a:t>
            </a:r>
          </a:p>
          <a:p>
            <a:pPr rtl="0"/>
            <a:r>
              <a:rPr lang="pt-BR" b="1" u="sng" dirty="0"/>
              <a:t>Influenciadoras e Parcerias</a:t>
            </a:r>
            <a:r>
              <a:rPr lang="pt-BR" dirty="0"/>
              <a:t>: Fazer parcerias com influenciadoras do mundo esportivo e fitness para divulgar o aplicativo e alcançar um público mais amplo.</a:t>
            </a:r>
          </a:p>
          <a:p>
            <a:pPr rtl="0"/>
            <a:r>
              <a:rPr lang="pt-BR" b="1" u="sng" dirty="0"/>
              <a:t>Programa de Indicações: </a:t>
            </a:r>
            <a:r>
              <a:rPr lang="pt-BR" dirty="0"/>
              <a:t>Crie um programa de indicações, onde os usuários são incentivados a convidar amigos para o aplicativo e, na troca, receba recompensas ou benefícios exclusivos.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EC8ABEB9-4927-49A9-A2E7-7477EB2846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441E9947-AF04-4491-A853-16ED82EE7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15</a:t>
            </a:fld>
            <a:endParaRPr lang="pt-BR"/>
          </a:p>
        </p:txBody>
      </p:sp>
      <p:sp>
        <p:nvSpPr>
          <p:cNvPr id="5" name="Espaço Reservado para Rodapé 96">
            <a:extLst>
              <a:ext uri="{FF2B5EF4-FFF2-40B4-BE49-F238E27FC236}">
                <a16:creationId xmlns:a16="http://schemas.microsoft.com/office/drawing/2014/main" id="{C7750DA4-ECEE-4F95-0A5B-FBBF61999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7027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77C64309-2BFE-48CD-9B51-BEA1BC9F5D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42900" y="0"/>
            <a:ext cx="118491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762DA2-02E0-4172-94FD-1700F4DBE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99" y="473455"/>
            <a:ext cx="4813301" cy="1325563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E A MONETIZAÇÃO, HEIN?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01CEDA-E0CE-4863-A93C-2A0FF4123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99" y="1799018"/>
            <a:ext cx="4203701" cy="4557331"/>
          </a:xfrm>
          <a:solidFill>
            <a:schemeClr val="accent1">
              <a:lumMod val="60000"/>
              <a:lumOff val="40000"/>
            </a:schemeClr>
          </a:solidFill>
        </p:spPr>
        <p:txBody>
          <a:bodyPr rtlCol="0">
            <a:normAutofit/>
          </a:bodyPr>
          <a:lstStyle/>
          <a:p>
            <a:pPr rtl="0"/>
            <a:r>
              <a:rPr lang="pt-BR" dirty="0"/>
              <a:t>Algumas formas de monetizar o app são: </a:t>
            </a:r>
          </a:p>
          <a:p>
            <a:pPr rtl="0"/>
            <a:endParaRPr lang="pt-BR" b="1" u="sng" dirty="0"/>
          </a:p>
          <a:p>
            <a:pPr rtl="0"/>
            <a:r>
              <a:rPr lang="pt-BR" b="1" u="sng" dirty="0"/>
              <a:t>Assinaturas Premium: </a:t>
            </a:r>
            <a:r>
              <a:rPr lang="pt-BR" dirty="0"/>
              <a:t>Oferecer uma versão gratuita do aplicativo com funcionalidades básicas e, ao mesmo tempo, disponibilizar uma assinatura premium com recursos adicionais e exclusivos.</a:t>
            </a:r>
          </a:p>
          <a:p>
            <a:pPr rtl="0"/>
            <a:r>
              <a:rPr lang="pt-BR" b="1" u="sng" dirty="0"/>
              <a:t>Publicidade: </a:t>
            </a:r>
            <a:r>
              <a:rPr lang="pt-BR" dirty="0"/>
              <a:t>Integrar anúncios de marcas relacionadas ao esporte e bem-estar, de forma relevante e não intrusiva, para gerar receita por meio de parcerias com anunciantes.</a:t>
            </a:r>
          </a:p>
          <a:p>
            <a:pPr rtl="0"/>
            <a:r>
              <a:rPr lang="pt-BR" b="1" u="sng" dirty="0"/>
              <a:t>Parcerias com Eventos e Marcas: </a:t>
            </a:r>
            <a:r>
              <a:rPr lang="pt-BR" dirty="0"/>
              <a:t>Estabelecer parcerias com eventos esportivos e marcas esportivas para oferecer descontos e benefícios exclusivos para os usuários do aplicativo.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EC8ABEB9-4927-49A9-A2E7-7477EB2846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441E9947-AF04-4491-A853-16ED82EE7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16</a:t>
            </a:fld>
            <a:endParaRPr lang="pt-BR"/>
          </a:p>
        </p:txBody>
      </p:sp>
      <p:sp>
        <p:nvSpPr>
          <p:cNvPr id="6" name="Espaço Reservado para Rodapé 96">
            <a:extLst>
              <a:ext uri="{FF2B5EF4-FFF2-40B4-BE49-F238E27FC236}">
                <a16:creationId xmlns:a16="http://schemas.microsoft.com/office/drawing/2014/main" id="{AA8FB839-A95A-9FFF-86CB-B4A0BEB02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6801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555" y="361380"/>
            <a:ext cx="5577444" cy="955826"/>
          </a:xfrm>
        </p:spPr>
        <p:txBody>
          <a:bodyPr rtlCol="0"/>
          <a:lstStyle/>
          <a:p>
            <a:pPr rtl="0"/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556" y="1170442"/>
            <a:ext cx="5556443" cy="51114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sz="1500" dirty="0"/>
              <a:t>Em resumo, o aplicativo SportGirls representa um poderoso aliado para a inclusão feminina no esporte, proporcionando um espaço animado e acolhedor onde mulheres de todas as idades e habilidades podem se conectar, compartilhar suas paixões e encontrar uma comunidade inspirada de companheiras esportivas.</a:t>
            </a:r>
          </a:p>
          <a:p>
            <a:pPr rtl="0"/>
            <a:endParaRPr lang="pt-BR" sz="1500" dirty="0"/>
          </a:p>
          <a:p>
            <a:pPr rtl="0"/>
            <a:r>
              <a:rPr lang="pt-BR" sz="1500" dirty="0"/>
              <a:t>Com funcionalidades como a criação de perfis individuais, comunidades temáticas, eventos esportivos, notícias e dicas de qualidade de vida, além de acompanhar jogos em tempo real, o aplicativo possui o objetivo não só de conectar mulheres com interesse em esportes, como também de dar mais visibilidade a elas, proporcionando conhecimento inspirando ainda mais mulheres a participarem desse movimento.</a:t>
            </a:r>
          </a:p>
          <a:p>
            <a:pPr rtl="0"/>
            <a:endParaRPr lang="pt-BR" sz="1500" dirty="0"/>
          </a:p>
        </p:txBody>
      </p:sp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190360CE-E8E9-4921-ACEE-1768F9BC36E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0030" t="-261" r="16256" b="261"/>
          <a:stretch/>
        </p:blipFill>
        <p:spPr>
          <a:xfrm>
            <a:off x="6705600" y="595086"/>
            <a:ext cx="5297714" cy="5686842"/>
          </a:xfrm>
        </p:spPr>
      </p:pic>
      <p:sp>
        <p:nvSpPr>
          <p:cNvPr id="164" name="Espaço Reservado para Data 163">
            <a:extLst>
              <a:ext uri="{FF2B5EF4-FFF2-40B4-BE49-F238E27FC236}">
                <a16:creationId xmlns:a16="http://schemas.microsoft.com/office/drawing/2014/main" id="{C7573560-D46A-4496-A5E1-CD9E2CF36AE3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166" name="Espaço Reservado para o Número do Slide 165">
            <a:extLst>
              <a:ext uri="{FF2B5EF4-FFF2-40B4-BE49-F238E27FC236}">
                <a16:creationId xmlns:a16="http://schemas.microsoft.com/office/drawing/2014/main" id="{C6322F0B-DD10-4131-BAF2-2C4B6470F0B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951850" y="6356350"/>
            <a:ext cx="80950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17</a:t>
            </a:fld>
            <a:endParaRPr lang="pt-BR"/>
          </a:p>
        </p:txBody>
      </p:sp>
      <p:sp>
        <p:nvSpPr>
          <p:cNvPr id="22" name="Espaço Reservado para Rodapé 96">
            <a:extLst>
              <a:ext uri="{FF2B5EF4-FFF2-40B4-BE49-F238E27FC236}">
                <a16:creationId xmlns:a16="http://schemas.microsoft.com/office/drawing/2014/main" id="{FA3B0FB2-BA53-1857-A8C2-FE9EDBE53C3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1771650" y="6356350"/>
            <a:ext cx="302895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025" y="2074089"/>
            <a:ext cx="5522750" cy="1492476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Obrigada!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ADE196-D9E3-43FA-AE5E-8A67A4DFD4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5025" y="3865635"/>
            <a:ext cx="5522750" cy="1947336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Sofia B. Torquato</a:t>
            </a:r>
          </a:p>
          <a:p>
            <a:pPr rtl="0"/>
            <a:r>
              <a:rPr lang="pt-BR" dirty="0"/>
              <a:t>so2003barboza@gmail.com</a:t>
            </a:r>
          </a:p>
          <a:p>
            <a:pPr rtl="0"/>
            <a:endParaRPr lang="pt-BR" dirty="0"/>
          </a:p>
        </p:txBody>
      </p:sp>
      <p:sp>
        <p:nvSpPr>
          <p:cNvPr id="21" name="Espaço Reservado para Data 20">
            <a:extLst>
              <a:ext uri="{FF2B5EF4-FFF2-40B4-BE49-F238E27FC236}">
                <a16:creationId xmlns:a16="http://schemas.microsoft.com/office/drawing/2014/main" id="{7A631220-802A-4BE4-B6EF-C2CDA62E7C8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5025" y="6356350"/>
            <a:ext cx="8064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23" name="Espaço Reservado para o Número do Slide 22">
            <a:extLst>
              <a:ext uri="{FF2B5EF4-FFF2-40B4-BE49-F238E27FC236}">
                <a16:creationId xmlns:a16="http://schemas.microsoft.com/office/drawing/2014/main" id="{582F04BB-2151-48C9-B2F9-0353C8536DF5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5548268" y="6356350"/>
            <a:ext cx="80950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18</a:t>
            </a:fld>
            <a:endParaRPr lang="pt-BR"/>
          </a:p>
        </p:txBody>
      </p:sp>
      <p:pic>
        <p:nvPicPr>
          <p:cNvPr id="16" name="Espaço Reservado para Imagem 15" descr="pessoa com óculos verdes e camisa rosa contra um plano de fundo azul">
            <a:extLst>
              <a:ext uri="{FF2B5EF4-FFF2-40B4-BE49-F238E27FC236}">
                <a16:creationId xmlns:a16="http://schemas.microsoft.com/office/drawing/2014/main" id="{7CE006F8-BA8F-404B-9E8B-7BE858DD6C2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44535" y="1713063"/>
            <a:ext cx="1711372" cy="1711984"/>
          </a:xfrm>
        </p:spPr>
      </p:pic>
      <p:pic>
        <p:nvPicPr>
          <p:cNvPr id="14" name="Espaço Reservado para Imagem 13" descr="pessoa com camisa rosa contra um fundo amarelo">
            <a:extLst>
              <a:ext uri="{FF2B5EF4-FFF2-40B4-BE49-F238E27FC236}">
                <a16:creationId xmlns:a16="http://schemas.microsoft.com/office/drawing/2014/main" id="{C1ED1EAB-99F9-49E1-AE0D-147B02AB8DB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72928" y="0"/>
            <a:ext cx="1719072" cy="1711166"/>
          </a:xfrm>
        </p:spPr>
      </p:pic>
      <p:pic>
        <p:nvPicPr>
          <p:cNvPr id="18" name="Espaço Reservado para Imagem 17" descr="pessoa com cabelo ruivo na frente de um plano de fundo rosa">
            <a:extLst>
              <a:ext uri="{FF2B5EF4-FFF2-40B4-BE49-F238E27FC236}">
                <a16:creationId xmlns:a16="http://schemas.microsoft.com/office/drawing/2014/main" id="{01883369-FE50-4F8D-AB68-2B4C2353268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72928" y="5138928"/>
            <a:ext cx="1719072" cy="1719072"/>
          </a:xfrm>
        </p:spPr>
      </p:pic>
      <p:sp>
        <p:nvSpPr>
          <p:cNvPr id="3" name="Espaço Reservado para Rodapé 96">
            <a:extLst>
              <a:ext uri="{FF2B5EF4-FFF2-40B4-BE49-F238E27FC236}">
                <a16:creationId xmlns:a16="http://schemas.microsoft.com/office/drawing/2014/main" id="{CA765883-B6F9-7BDC-15F0-163A33DF3E1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771650" y="6356350"/>
            <a:ext cx="3660775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2123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pessoa com cabelo ruivo na frente de um plano de fundo rosa">
            <a:extLst>
              <a:ext uri="{FF2B5EF4-FFF2-40B4-BE49-F238E27FC236}">
                <a16:creationId xmlns:a16="http://schemas.microsoft.com/office/drawing/2014/main" id="{1C1EE71A-4259-484A-AD7E-40964F671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2900" y="0"/>
            <a:ext cx="11849100" cy="6858000"/>
          </a:xfrm>
          <a:solidFill>
            <a:srgbClr val="7030A0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D2DCC9C-7429-45B0-8103-C0D20634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99" y="1619250"/>
            <a:ext cx="4813301" cy="1325563"/>
          </a:xfrm>
        </p:spPr>
        <p:txBody>
          <a:bodyPr lIns="0" rtlCol="0">
            <a:normAutofit fontScale="90000"/>
          </a:bodyPr>
          <a:lstStyle/>
          <a:p>
            <a:pPr rtl="0"/>
            <a:r>
              <a:rPr lang="pt-BR" dirty="0"/>
              <a:t>SportGirls: Inclusão das Mulheres nos Esportes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DFCE27-D56E-4D7D-9A28-3C699A6B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299" y="3233057"/>
            <a:ext cx="4203701" cy="2964543"/>
          </a:xfrm>
        </p:spPr>
        <p:txBody>
          <a:bodyPr vert="horz" lIns="0" tIns="45720" rIns="91440" bIns="45720" rtlCol="0" anchor="t">
            <a:normAutofit fontScale="92500" lnSpcReduction="20000"/>
          </a:bodyPr>
          <a:lstStyle/>
          <a:p>
            <a:pPr rtl="0"/>
            <a:r>
              <a:rPr lang="pt-BR" dirty="0"/>
              <a:t>Não é de hoje que as mulheres buscam visibilidade nos esportes. A desigualdade de gênero é ainda muito alta não só nesse quesito como em vários outros.</a:t>
            </a:r>
          </a:p>
          <a:p>
            <a:pPr rtl="0"/>
            <a:r>
              <a:rPr lang="pt-BR" dirty="0"/>
              <a:t>Tendo isso em mente, a minha iniciativa voltada para a promoção da inclusão feminina no mundo esportivo foi a criação de um aplicativo que busca criar uma plataforma empolgante e inclusiva, onde mulheres com interesse em esportes podem se conectar, formar amizades e fortalecer suas paixões esportivas. Vamos embarcar nesta jornada para descobrir como o SportGirls pode unir mulheres? </a:t>
            </a:r>
          </a:p>
          <a:p>
            <a:pPr rtl="0"/>
            <a:r>
              <a:rPr lang="pt-BR" dirty="0"/>
              <a:t>Antes de tudo, vamos começar do inicio....</a:t>
            </a:r>
          </a:p>
        </p:txBody>
      </p:sp>
      <p:sp>
        <p:nvSpPr>
          <p:cNvPr id="11" name="Espaço Reservado para Data 10">
            <a:extLst>
              <a:ext uri="{FF2B5EF4-FFF2-40B4-BE49-F238E27FC236}">
                <a16:creationId xmlns:a16="http://schemas.microsoft.com/office/drawing/2014/main" id="{AE5A3A44-9AA5-441A-84D6-481B1B8F2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17/07/2023</a:t>
            </a:r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E3E18A86-1F99-42BC-8F64-6A864544A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dirty="0"/>
              <a:t>SportGirls: Unidas pelo Esporte</a:t>
            </a:r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BA43AAF3-3113-4485-9EE6-34280B4E7D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2</a:t>
            </a:r>
          </a:p>
        </p:txBody>
      </p:sp>
      <p:sp>
        <p:nvSpPr>
          <p:cNvPr id="74" name="Retângulo 73">
            <a:extLst>
              <a:ext uri="{FF2B5EF4-FFF2-40B4-BE49-F238E27FC236}">
                <a16:creationId xmlns:a16="http://schemas.microsoft.com/office/drawing/2014/main" id="{18A24BCD-99AE-4864-B56E-758F526C1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30299" y="1201746"/>
            <a:ext cx="628650" cy="18225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648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98C48D-8FE7-491A-A6C7-72647C2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200" y="1599882"/>
            <a:ext cx="3911600" cy="928688"/>
          </a:xfrm>
        </p:spPr>
        <p:txBody>
          <a:bodyPr rtlCol="0"/>
          <a:lstStyle/>
          <a:p>
            <a:pPr rtl="0"/>
            <a:r>
              <a:rPr lang="pt-BR" dirty="0"/>
              <a:t>Agenda</a:t>
            </a:r>
          </a:p>
        </p:txBody>
      </p:sp>
      <p:pic>
        <p:nvPicPr>
          <p:cNvPr id="7" name="Espaço Reservado para Imagem 6" descr="pessoa com camisa rosa contra um fundo amarelo">
            <a:extLst>
              <a:ext uri="{FF2B5EF4-FFF2-40B4-BE49-F238E27FC236}">
                <a16:creationId xmlns:a16="http://schemas.microsoft.com/office/drawing/2014/main" id="{A6BB28EF-A4B0-4FFF-B3F0-708C41B17F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572" y="5830"/>
            <a:ext cx="3438144" cy="3438144"/>
          </a:xfrm>
        </p:spPr>
      </p:pic>
      <p:pic>
        <p:nvPicPr>
          <p:cNvPr id="9" name="Espaço Reservado para Imagem 8" descr="pessoa com suéter amarelo e chapéu preto contra um plano de fundo azul">
            <a:extLst>
              <a:ext uri="{FF2B5EF4-FFF2-40B4-BE49-F238E27FC236}">
                <a16:creationId xmlns:a16="http://schemas.microsoft.com/office/drawing/2014/main" id="{E6F7333E-8622-47C0-9AC8-B9C46E172E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33572" y="3461657"/>
            <a:ext cx="3429000" cy="3422904"/>
          </a:xfr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33D4FE-F554-41E3-B768-8EE98FC1E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200" y="2667000"/>
            <a:ext cx="3911600" cy="3438144"/>
          </a:xfrm>
        </p:spPr>
        <p:txBody>
          <a:bodyPr vert="horz" lIns="0" tIns="45720" rIns="91440" bIns="45720" numCol="1" rtlCol="0" anchor="t">
            <a:normAutofit lnSpcReduction="10000"/>
          </a:bodyPr>
          <a:lstStyle/>
          <a:p>
            <a:pPr rtl="0"/>
            <a:r>
              <a:rPr lang="pt-BR" dirty="0"/>
              <a:t>Pesquisa</a:t>
            </a:r>
          </a:p>
          <a:p>
            <a:pPr rtl="0"/>
            <a:r>
              <a:rPr lang="pt-BR" dirty="0"/>
              <a:t>Porcentagens de grande relevância</a:t>
            </a:r>
          </a:p>
          <a:p>
            <a:pPr rtl="0"/>
            <a:r>
              <a:rPr lang="pt-BR" dirty="0"/>
              <a:t>Definição de Problemas</a:t>
            </a:r>
          </a:p>
          <a:p>
            <a:pPr rtl="0"/>
            <a:r>
              <a:rPr lang="pt-BR" dirty="0"/>
              <a:t>Definição de Soluções</a:t>
            </a:r>
          </a:p>
          <a:p>
            <a:pPr rtl="0"/>
            <a:r>
              <a:rPr lang="pt-BR" dirty="0"/>
              <a:t>Protótipos (Slides: 8, 9, 10, 11, 12)</a:t>
            </a:r>
          </a:p>
          <a:p>
            <a:pPr rtl="0"/>
            <a:r>
              <a:rPr lang="pt-BR" dirty="0"/>
              <a:t>Marketing (Slides 13 e 14)</a:t>
            </a:r>
          </a:p>
          <a:p>
            <a:pPr rtl="0"/>
            <a:r>
              <a:rPr lang="pt-BR" dirty="0"/>
              <a:t>Monetização</a:t>
            </a:r>
          </a:p>
          <a:p>
            <a:pPr rtl="0"/>
            <a:r>
              <a:rPr lang="pt-BR" dirty="0"/>
              <a:t>Testes e Aprendizado</a:t>
            </a:r>
          </a:p>
          <a:p>
            <a:pPr rtl="0"/>
            <a:r>
              <a:rPr lang="pt-BR" dirty="0"/>
              <a:t>Conclusão</a:t>
            </a:r>
          </a:p>
          <a:p>
            <a:pPr rtl="0"/>
            <a:r>
              <a:rPr lang="pt-BR" dirty="0"/>
              <a:t>Agradecimentos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983AA93-9E8F-426E-893A-DCBA765C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2200" y="6356350"/>
            <a:ext cx="10051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endParaRPr lang="pt-BR" dirty="0"/>
          </a:p>
          <a:p>
            <a:pPr rtl="0"/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48DC64-4756-4F00-B33B-9C1275D44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88829" y="6356350"/>
            <a:ext cx="19812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C3DF7213-3C72-4451-B46A-78DA65245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485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552450"/>
            <a:ext cx="4603750" cy="1343025"/>
          </a:xfrm>
        </p:spPr>
        <p:txBody>
          <a:bodyPr rtlCol="0"/>
          <a:lstStyle/>
          <a:p>
            <a:pPr rtl="0"/>
            <a:r>
              <a:rPr lang="pt-BR" dirty="0"/>
              <a:t>Pesquisa: Mulheres nos Esportes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F51AF098-A3A7-43BB-AD3A-501040E963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571500" y="537936"/>
            <a:ext cx="4608513" cy="5749925"/>
          </a:xfrm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6719" y="1927225"/>
            <a:ext cx="4603750" cy="3839394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pt-BR" dirty="0"/>
              <a:t>Em janeiro de 2023, a TicketSports realizou uma pesquisa com 3.030 respostas para entender a participação do público feminino no esporte e em eventos de todo o Brasil.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O assunto, no entanto, não surgiu como pauta apenas agora. Há anos observamos a queda de participação de mulheres em eventos de diversas modalidades. Em 2017, o público feminino era de 53%, já em 2022 esse número chegou a 45%.</a:t>
            </a: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F46B5AED-56B8-4366-B448-1813899B2F4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endParaRPr lang="pt-BR" dirty="0"/>
          </a:p>
          <a:p>
            <a:pPr rtl="0"/>
            <a:endParaRPr lang="pt-BR" dirty="0"/>
          </a:p>
        </p:txBody>
      </p:sp>
      <p:sp>
        <p:nvSpPr>
          <p:cNvPr id="56" name="Espaço Reservado para Rodapé 55">
            <a:extLst>
              <a:ext uri="{FF2B5EF4-FFF2-40B4-BE49-F238E27FC236}">
                <a16:creationId xmlns:a16="http://schemas.microsoft.com/office/drawing/2014/main" id="{EB43BFBA-D9A3-4499-932B-7B75A35C488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3029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08E38868-AE22-478C-A747-15E01640B5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01963F-CB11-450F-B672-E11F4A6BF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475" y="239816"/>
            <a:ext cx="9371048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Porcentagens de grande relevância</a:t>
            </a:r>
          </a:p>
        </p:txBody>
      </p:sp>
      <p:graphicFrame>
        <p:nvGraphicFramePr>
          <p:cNvPr id="62" name="Gráfico 61" descr="gráfico">
            <a:extLst>
              <a:ext uri="{FF2B5EF4-FFF2-40B4-BE49-F238E27FC236}">
                <a16:creationId xmlns:a16="http://schemas.microsoft.com/office/drawing/2014/main" id="{9BB66CB7-B14A-4765-9AAF-D91CBE7B62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4504027"/>
              </p:ext>
            </p:extLst>
          </p:nvPr>
        </p:nvGraphicFramePr>
        <p:xfrm>
          <a:off x="-205134" y="405206"/>
          <a:ext cx="6101633" cy="49566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89BAB3-BDE8-47DB-AED2-A9D6C7157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756" y="4845268"/>
            <a:ext cx="3379756" cy="804859"/>
          </a:xfrm>
        </p:spPr>
        <p:txBody>
          <a:bodyPr rtlCol="0"/>
          <a:lstStyle/>
          <a:p>
            <a:pPr rtl="0"/>
            <a:r>
              <a:rPr lang="pt-BR" dirty="0"/>
              <a:t>34% Saúde</a:t>
            </a:r>
          </a:p>
          <a:p>
            <a:pPr rtl="0"/>
            <a:r>
              <a:rPr lang="pt-BR" dirty="0"/>
              <a:t>47% Qualidade de vida</a:t>
            </a:r>
          </a:p>
        </p:txBody>
      </p:sp>
      <p:graphicFrame>
        <p:nvGraphicFramePr>
          <p:cNvPr id="64" name="Gráfico 63" descr="gráfico">
            <a:extLst>
              <a:ext uri="{FF2B5EF4-FFF2-40B4-BE49-F238E27FC236}">
                <a16:creationId xmlns:a16="http://schemas.microsoft.com/office/drawing/2014/main" id="{1064219A-DCBB-4553-BC67-71131166E0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6393035"/>
              </p:ext>
            </p:extLst>
          </p:nvPr>
        </p:nvGraphicFramePr>
        <p:xfrm>
          <a:off x="3936703" y="2054717"/>
          <a:ext cx="4318593" cy="2728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81847AD-FB5A-4653-A9EE-8CDC8B58EE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82384" y="4835619"/>
            <a:ext cx="2650927" cy="804859"/>
          </a:xfrm>
        </p:spPr>
        <p:txBody>
          <a:bodyPr rtlCol="0"/>
          <a:lstStyle/>
          <a:p>
            <a:pPr rtl="0"/>
            <a:r>
              <a:rPr lang="pt-BR" dirty="0"/>
              <a:t>40,1% Academia</a:t>
            </a:r>
          </a:p>
          <a:p>
            <a:pPr rtl="0"/>
            <a:r>
              <a:rPr lang="pt-BR" dirty="0"/>
              <a:t>45,90% Ar Livre</a:t>
            </a:r>
          </a:p>
        </p:txBody>
      </p:sp>
      <p:graphicFrame>
        <p:nvGraphicFramePr>
          <p:cNvPr id="66" name="Gráfico 65" descr="gráfico">
            <a:extLst>
              <a:ext uri="{FF2B5EF4-FFF2-40B4-BE49-F238E27FC236}">
                <a16:creationId xmlns:a16="http://schemas.microsoft.com/office/drawing/2014/main" id="{943A9998-27A5-41C6-A7DE-89027396D6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3243223"/>
              </p:ext>
            </p:extLst>
          </p:nvPr>
        </p:nvGraphicFramePr>
        <p:xfrm>
          <a:off x="8166337" y="2054717"/>
          <a:ext cx="3762276" cy="3050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A749C0B3-FC88-4E17-A3A9-C1DE15AD301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726675" y="4919449"/>
            <a:ext cx="2765641" cy="804859"/>
          </a:xfrm>
        </p:spPr>
        <p:txBody>
          <a:bodyPr rtlCol="0"/>
          <a:lstStyle/>
          <a:p>
            <a:pPr rtl="0"/>
            <a:r>
              <a:rPr lang="pt-BR" dirty="0"/>
              <a:t>28,90% 10 ou mais</a:t>
            </a:r>
          </a:p>
          <a:p>
            <a:pPr rtl="0"/>
            <a:r>
              <a:rPr lang="pt-BR" dirty="0"/>
              <a:t>24,20% 4 ou 5</a:t>
            </a:r>
          </a:p>
        </p:txBody>
      </p:sp>
      <p:sp>
        <p:nvSpPr>
          <p:cNvPr id="96" name="Espaço Reservado para Data 95">
            <a:extLst>
              <a:ext uri="{FF2B5EF4-FFF2-40B4-BE49-F238E27FC236}">
                <a16:creationId xmlns:a16="http://schemas.microsoft.com/office/drawing/2014/main" id="{2C9E0CAC-5B8D-40C4-85FC-CDEA9610AB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endParaRPr lang="pt-BR" dirty="0"/>
          </a:p>
          <a:p>
            <a:pPr rtl="0"/>
            <a:endParaRPr lang="pt-BR" dirty="0"/>
          </a:p>
        </p:txBody>
      </p:sp>
      <p:sp>
        <p:nvSpPr>
          <p:cNvPr id="97" name="Espaço Reservado para Rodapé 96">
            <a:extLst>
              <a:ext uri="{FF2B5EF4-FFF2-40B4-BE49-F238E27FC236}">
                <a16:creationId xmlns:a16="http://schemas.microsoft.com/office/drawing/2014/main" id="{DB39AD5D-5912-4468-9AC8-DEDFE57DFF6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  <p:sp>
        <p:nvSpPr>
          <p:cNvPr id="98" name="Espaço Reservado para o Número do Slide 97">
            <a:extLst>
              <a:ext uri="{FF2B5EF4-FFF2-40B4-BE49-F238E27FC236}">
                <a16:creationId xmlns:a16="http://schemas.microsoft.com/office/drawing/2014/main" id="{76B436E9-D46E-4DCC-8FB1-2DB41F7A2E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5</a:t>
            </a:fld>
            <a:endParaRPr lang="pt-BR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742D8F4-225B-E9B6-66AA-981BE1534E75}"/>
              </a:ext>
            </a:extLst>
          </p:cNvPr>
          <p:cNvSpPr txBox="1"/>
          <p:nvPr/>
        </p:nvSpPr>
        <p:spPr>
          <a:xfrm>
            <a:off x="5007429" y="1645792"/>
            <a:ext cx="264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Onde costuma praticar atividades físicas?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EC97E81-859A-554B-B98F-2C16DE8FAA34}"/>
              </a:ext>
            </a:extLst>
          </p:cNvPr>
          <p:cNvSpPr txBox="1"/>
          <p:nvPr/>
        </p:nvSpPr>
        <p:spPr>
          <a:xfrm>
            <a:off x="8726675" y="1697513"/>
            <a:ext cx="264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Quantos eventos pretende participar em 2023?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4123D2A2-19F4-E7B7-6560-281986AB3D5C}"/>
              </a:ext>
            </a:extLst>
          </p:cNvPr>
          <p:cNvSpPr txBox="1"/>
          <p:nvPr/>
        </p:nvSpPr>
        <p:spPr>
          <a:xfrm>
            <a:off x="9982200" y="1259338"/>
            <a:ext cx="3425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*Mais informações no pdf de pesquisa</a:t>
            </a:r>
          </a:p>
        </p:txBody>
      </p:sp>
    </p:spTree>
    <p:extLst>
      <p:ext uri="{BB962C8B-B14F-4D97-AF65-F5344CB8AC3E}">
        <p14:creationId xmlns:p14="http://schemas.microsoft.com/office/powerpoint/2010/main" val="71308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552450"/>
            <a:ext cx="4603750" cy="1343025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Definição dos Problemas: Mulheres nos Esportes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F51AF098-A3A7-43BB-AD3A-501040E963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203200" y="348344"/>
            <a:ext cx="5422082" cy="5954032"/>
          </a:xfrm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6720" y="2185804"/>
            <a:ext cx="4603750" cy="3839394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pt-BR" dirty="0"/>
              <a:t>Com base nas pesquisas, conseguimos ter uma base das preferências e problemas enfrentados pelas mulheres em relação aos esportes.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Com isso, foi realizado um mapa de empatia e um quadro de suposições através da matriz CSD com a finalidade de auxiliar na definição dos problemas.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(Ambos estarão salvos no arquivo enviado.)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F46B5AED-56B8-4366-B448-1813899B2F4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08E38868-AE22-478C-A747-15E01640B5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4" name="Espaço Reservado para Rodapé 96">
            <a:extLst>
              <a:ext uri="{FF2B5EF4-FFF2-40B4-BE49-F238E27FC236}">
                <a16:creationId xmlns:a16="http://schemas.microsoft.com/office/drawing/2014/main" id="{90FE6965-33AD-0469-986B-C7A0CD5C22D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318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07C42-2E7B-40D1-A2FD-075F7DB39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0" y="428171"/>
            <a:ext cx="4603750" cy="1343025"/>
          </a:xfrm>
        </p:spPr>
        <p:txBody>
          <a:bodyPr rtlCol="0"/>
          <a:lstStyle/>
          <a:p>
            <a:pPr rtl="0"/>
            <a:r>
              <a:rPr lang="pt-BR" dirty="0"/>
              <a:t>Definição de Soluções:</a:t>
            </a:r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8DED6838-F344-49D7-A93B-2BB63CD342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0000" t="5979" r="2381" b="11706"/>
          <a:stretch/>
        </p:blipFill>
        <p:spPr>
          <a:xfrm>
            <a:off x="0" y="428171"/>
            <a:ext cx="6096000" cy="6429829"/>
          </a:xfrm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46EDBD-9882-4D3C-866D-07301A034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0050" y="1554594"/>
            <a:ext cx="4603750" cy="1500187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 partir dos problemas e desafios constatados foram realizados alguns storyboards, objetivos do aplicativo, funcionalidades. Foram realizadas diversas modificações com a intenção de deixar o app mais acessível.</a:t>
            </a:r>
          </a:p>
        </p:txBody>
      </p:sp>
      <p:sp>
        <p:nvSpPr>
          <p:cNvPr id="24" name="Espaço Reservado para Data 23">
            <a:extLst>
              <a:ext uri="{FF2B5EF4-FFF2-40B4-BE49-F238E27FC236}">
                <a16:creationId xmlns:a16="http://schemas.microsoft.com/office/drawing/2014/main" id="{A568F77E-2A15-420A-9FF1-5372468FB1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49138" y="6356350"/>
            <a:ext cx="78377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26" name="Espaço Reservado para o Número do Slide 25">
            <a:extLst>
              <a:ext uri="{FF2B5EF4-FFF2-40B4-BE49-F238E27FC236}">
                <a16:creationId xmlns:a16="http://schemas.microsoft.com/office/drawing/2014/main" id="{D9D7223C-05DC-44D0-899D-45F20365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0030" y="6356350"/>
            <a:ext cx="78377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7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3D7024-2EEC-854E-91B9-3E4BCC6C7E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530" b="35999"/>
          <a:stretch/>
        </p:blipFill>
        <p:spPr>
          <a:xfrm>
            <a:off x="7647214" y="3223934"/>
            <a:ext cx="4053126" cy="3132416"/>
          </a:xfrm>
          <a:prstGeom prst="rect">
            <a:avLst/>
          </a:prstGeom>
        </p:spPr>
      </p:pic>
      <p:sp>
        <p:nvSpPr>
          <p:cNvPr id="6" name="Espaço Reservado para Rodapé 96">
            <a:extLst>
              <a:ext uri="{FF2B5EF4-FFF2-40B4-BE49-F238E27FC236}">
                <a16:creationId xmlns:a16="http://schemas.microsoft.com/office/drawing/2014/main" id="{0DA79CC0-F908-4C0C-EB87-A77D23BE1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46988" y="6356350"/>
            <a:ext cx="2808287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7891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552450"/>
            <a:ext cx="4603750" cy="1343025"/>
          </a:xfrm>
        </p:spPr>
        <p:txBody>
          <a:bodyPr rtlCol="0"/>
          <a:lstStyle/>
          <a:p>
            <a:pPr rtl="0"/>
            <a:r>
              <a:rPr lang="pt-BR" dirty="0"/>
              <a:t>Protótipos: Tela de Login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F51AF098-A3A7-43BB-AD3A-501040E963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>
          <a:xfrm>
            <a:off x="571500" y="0"/>
            <a:ext cx="4608513" cy="6858000"/>
          </a:xfrm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DAC73C-E6A4-453D-B11A-1A391CDB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6719" y="1927225"/>
            <a:ext cx="4603750" cy="3839394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pt-BR" dirty="0"/>
              <a:t>A tela de login foi criada baseada no aplicativo </a:t>
            </a:r>
            <a:r>
              <a:rPr lang="pt-BR" dirty="0" err="1"/>
              <a:t>Strava</a:t>
            </a:r>
            <a:r>
              <a:rPr lang="pt-BR" dirty="0"/>
              <a:t>, que é um app de esportes voltado para desafios e comunidades.</a:t>
            </a:r>
          </a:p>
          <a:p>
            <a:pPr rtl="0"/>
            <a:r>
              <a:rPr lang="pt-BR" dirty="0"/>
              <a:t>O </a:t>
            </a:r>
            <a:r>
              <a:rPr lang="pt-BR" b="1" dirty="0">
                <a:solidFill>
                  <a:schemeClr val="tx1"/>
                </a:solidFill>
              </a:rPr>
              <a:t>objetivo</a:t>
            </a:r>
            <a:r>
              <a:rPr lang="pt-BR" dirty="0"/>
              <a:t> é deixar o mais simples e de fácil compreensão possível, para assim, ser acessível á todos!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As formas de ingressão através das redes sociais é uma boa forma de encontrar pessoas da sua rede de amizades e conexões.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F46B5AED-56B8-4366-B448-1813899B2F41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6743700" y="6356350"/>
            <a:ext cx="1005116" cy="365125"/>
          </a:xfrm>
        </p:spPr>
        <p:txBody>
          <a:bodyPr rtlCol="0"/>
          <a:lstStyle/>
          <a:p>
            <a:r>
              <a:rPr lang="pt-BR" dirty="0"/>
              <a:t>17/07/2023</a:t>
            </a:r>
          </a:p>
          <a:p>
            <a:pPr rtl="0"/>
            <a:endParaRPr lang="pt-BR" dirty="0"/>
          </a:p>
        </p:txBody>
      </p:sp>
      <p:sp>
        <p:nvSpPr>
          <p:cNvPr id="57" name="Espaço Reservado para o Número do Slide 56">
            <a:extLst>
              <a:ext uri="{FF2B5EF4-FFF2-40B4-BE49-F238E27FC236}">
                <a16:creationId xmlns:a16="http://schemas.microsoft.com/office/drawing/2014/main" id="{08E38868-AE22-478C-A747-15E01640B5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1542" y="6356350"/>
            <a:ext cx="642257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8</a:t>
            </a:fld>
            <a:endParaRPr lang="pt-BR"/>
          </a:p>
        </p:txBody>
      </p:sp>
      <p:sp>
        <p:nvSpPr>
          <p:cNvPr id="4" name="Espaço Reservado para Rodapé 96">
            <a:extLst>
              <a:ext uri="{FF2B5EF4-FFF2-40B4-BE49-F238E27FC236}">
                <a16:creationId xmlns:a16="http://schemas.microsoft.com/office/drawing/2014/main" id="{924E4B19-3E40-B2D6-B745-2D8A4B759B0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2355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F0DE9BA-B674-3572-B695-04D2554E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20" y="273050"/>
            <a:ext cx="4603750" cy="1343025"/>
          </a:xfrm>
        </p:spPr>
        <p:txBody>
          <a:bodyPr/>
          <a:lstStyle/>
          <a:p>
            <a:r>
              <a:rPr lang="pt-BR" dirty="0"/>
              <a:t>Protótipos: Meu Perfil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1BF3A1-CD50-6C0D-BB4E-31EBFFDB5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8920" y="1616075"/>
            <a:ext cx="4603750" cy="1500187"/>
          </a:xfrm>
        </p:spPr>
        <p:txBody>
          <a:bodyPr/>
          <a:lstStyle/>
          <a:p>
            <a:r>
              <a:rPr lang="pt-BR" dirty="0"/>
              <a:t>A parte do “Meu Perfil” é onde você pode dar mais detalhes sobre você e assim, poder encontrar outras pessoas. Além disso, é possível ver suas conexões, seguidores, clubes, esportes de interesse e muito mais.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63D3E-F5F4-96D8-C689-2EE0109450E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pt-BR" dirty="0"/>
              <a:t>17/07/2023</a:t>
            </a:r>
          </a:p>
          <a:p>
            <a:pPr rtl="0"/>
            <a:endParaRPr lang="pt-BR" noProof="0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2DB699-434A-2820-9AD4-08C9C732301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9</a:t>
            </a:fld>
            <a:endParaRPr lang="pt-BR" noProof="0"/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83043F46-C365-E404-A6A2-D10CF44294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592364" y="0"/>
            <a:ext cx="4603750" cy="6858000"/>
          </a:xfrm>
        </p:spPr>
      </p:pic>
      <p:sp>
        <p:nvSpPr>
          <p:cNvPr id="17" name="Espaço Reservado para Rodapé 96">
            <a:extLst>
              <a:ext uri="{FF2B5EF4-FFF2-40B4-BE49-F238E27FC236}">
                <a16:creationId xmlns:a16="http://schemas.microsoft.com/office/drawing/2014/main" id="{E8A44D2F-1AE9-6997-4199-4768E3BE9E5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7902575" y="6356350"/>
            <a:ext cx="2667000" cy="365125"/>
          </a:xfrm>
        </p:spPr>
        <p:txBody>
          <a:bodyPr rtlCol="0"/>
          <a:lstStyle/>
          <a:p>
            <a:r>
              <a:rPr lang="pt-BR" dirty="0"/>
              <a:t>SportGirls: Unidas pelo Esporte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94721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7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1353C"/>
      </a:accent1>
      <a:accent2>
        <a:srgbClr val="DB8802"/>
      </a:accent2>
      <a:accent3>
        <a:srgbClr val="D91D62"/>
      </a:accent3>
      <a:accent4>
        <a:srgbClr val="42529B"/>
      </a:accent4>
      <a:accent5>
        <a:srgbClr val="CBDA00"/>
      </a:accent5>
      <a:accent6>
        <a:srgbClr val="76DCFD"/>
      </a:accent6>
      <a:hlink>
        <a:srgbClr val="0563C1"/>
      </a:hlink>
      <a:folHlink>
        <a:srgbClr val="954F72"/>
      </a:folHlink>
    </a:clrScheme>
    <a:fontScheme name="Custom 61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396105_TF78298634_Win32" id="{FCB06079-6368-4C34-A87D-9F1C50C3FB7B}" vid="{964628BE-A8B3-445F-B9C2-5590EB06DF2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C87C8F-F87B-4D7A-AA05-EBC7DA9C67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F3269CC-2AC8-48AE-8176-E481F45EB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D31630-1B84-4A08-99C6-CB51F30BB3E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conferência colorida</Template>
  <TotalTime>228</TotalTime>
  <Words>1417</Words>
  <Application>Microsoft Office PowerPoint</Application>
  <PresentationFormat>Widescreen</PresentationFormat>
  <Paragraphs>152</Paragraphs>
  <Slides>18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Gill Sans Nova</vt:lpstr>
      <vt:lpstr>Tema do Office</vt:lpstr>
      <vt:lpstr>Projeto SportGirls</vt:lpstr>
      <vt:lpstr>SportGirls: Inclusão das Mulheres nos Esportes</vt:lpstr>
      <vt:lpstr>Agenda</vt:lpstr>
      <vt:lpstr>Pesquisa: Mulheres nos Esportes</vt:lpstr>
      <vt:lpstr>Porcentagens de grande relevância</vt:lpstr>
      <vt:lpstr>Definição dos Problemas: Mulheres nos Esportes</vt:lpstr>
      <vt:lpstr>Definição de Soluções:</vt:lpstr>
      <vt:lpstr>Protótipos: Tela de Login</vt:lpstr>
      <vt:lpstr>Protótipos: Meu Perfil</vt:lpstr>
      <vt:lpstr>Protótipos: Eventos</vt:lpstr>
      <vt:lpstr>Protótipos: Comunidades e Clubes</vt:lpstr>
      <vt:lpstr>Protótipos: Noticias</vt:lpstr>
      <vt:lpstr>Testes e Aprendizado:</vt:lpstr>
      <vt:lpstr>E O MARKETING, HEIN?</vt:lpstr>
      <vt:lpstr>E O MARKETING, HEIN?</vt:lpstr>
      <vt:lpstr>E A MONETIZAÇÃO, HEIN?</vt:lpstr>
      <vt:lpstr>Conclusão</vt:lpstr>
      <vt:lpstr>Obrigada!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SportGirls</dc:title>
  <dc:creator>Sofia Barboza</dc:creator>
  <cp:lastModifiedBy>Sofia Barboza</cp:lastModifiedBy>
  <cp:revision>2</cp:revision>
  <dcterms:created xsi:type="dcterms:W3CDTF">2023-07-17T10:42:23Z</dcterms:created>
  <dcterms:modified xsi:type="dcterms:W3CDTF">2023-07-17T21:39:54Z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